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layfair Display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PlayfairDisplay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italic.fntdata"/><Relationship Id="rId14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layfairDisplay-regular.fntdata"/><Relationship Id="rId8" Type="http://schemas.openxmlformats.org/officeDocument/2006/relationships/font" Target="fonts/PlayfairDispl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Title: TODO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ICT2 Seminar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MPŠ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Authors: TODO</a:t>
            </a: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4075" y="3928524"/>
            <a:ext cx="1209925" cy="121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