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PlayfairDisplay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Title: TODO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ICT2 Seminar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MPŠ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Authors: TODO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4075" y="3928524"/>
            <a:ext cx="1209925" cy="121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