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layfair Display"/>
      <p:regular r:id="rId7"/>
      <p:bold r:id="rId8"/>
      <p:italic r:id="rId9"/>
      <p:boldItalic r:id="rId10"/>
    </p:embeddedFont>
    <p:embeddedFont>
      <p:font typeface="La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regular.fntdata"/><Relationship Id="rId10" Type="http://schemas.openxmlformats.org/officeDocument/2006/relationships/font" Target="fonts/PlayfairDisplay-boldItalic.fntdata"/><Relationship Id="rId13" Type="http://schemas.openxmlformats.org/officeDocument/2006/relationships/font" Target="fonts/Lato-italic.fntdata"/><Relationship Id="rId12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italic.fntdata"/><Relationship Id="rId14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layfairDisplay-regular.fntdata"/><Relationship Id="rId8" Type="http://schemas.openxmlformats.org/officeDocument/2006/relationships/font" Target="fonts/PlayfairDispl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Title: TODO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ICT2 Seminar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MPŠ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Authors: TODO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4075" y="3928524"/>
            <a:ext cx="1209925" cy="121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