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4"/>
  </p:notesMasterIdLst>
  <p:sldIdLst>
    <p:sldId id="256" r:id="rId2"/>
    <p:sldId id="373" r:id="rId3"/>
    <p:sldId id="405" r:id="rId4"/>
    <p:sldId id="406" r:id="rId5"/>
    <p:sldId id="408" r:id="rId6"/>
    <p:sldId id="409" r:id="rId7"/>
    <p:sldId id="410" r:id="rId8"/>
    <p:sldId id="390" r:id="rId9"/>
    <p:sldId id="398" r:id="rId10"/>
    <p:sldId id="414" r:id="rId11"/>
    <p:sldId id="400" r:id="rId12"/>
    <p:sldId id="393" r:id="rId13"/>
    <p:sldId id="394" r:id="rId14"/>
    <p:sldId id="395" r:id="rId15"/>
    <p:sldId id="281" r:id="rId16"/>
    <p:sldId id="354" r:id="rId17"/>
    <p:sldId id="403" r:id="rId18"/>
    <p:sldId id="415" r:id="rId19"/>
    <p:sldId id="411" r:id="rId20"/>
    <p:sldId id="416" r:id="rId21"/>
    <p:sldId id="412" r:id="rId22"/>
    <p:sldId id="344" r:id="rId23"/>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1pPr>
    <a:lvl2pPr marL="4572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2pPr>
    <a:lvl3pPr marL="9144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3pPr>
    <a:lvl4pPr marL="13716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4pPr>
    <a:lvl5pPr marL="18288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5pPr>
    <a:lvl6pPr marL="2286000" algn="l" defTabSz="914400" rtl="0" eaLnBrk="1" latinLnBrk="0" hangingPunct="1">
      <a:defRPr kern="1200">
        <a:solidFill>
          <a:schemeClr val="tx1"/>
        </a:solidFill>
        <a:latin typeface="Arial" pitchFamily="34" charset="0"/>
        <a:ea typeface="宋体" pitchFamily="2" charset="-122"/>
        <a:cs typeface="Arial" pitchFamily="34" charset="0"/>
      </a:defRPr>
    </a:lvl6pPr>
    <a:lvl7pPr marL="2743200" algn="l" defTabSz="914400" rtl="0" eaLnBrk="1" latinLnBrk="0" hangingPunct="1">
      <a:defRPr kern="1200">
        <a:solidFill>
          <a:schemeClr val="tx1"/>
        </a:solidFill>
        <a:latin typeface="Arial" pitchFamily="34" charset="0"/>
        <a:ea typeface="宋体" pitchFamily="2" charset="-122"/>
        <a:cs typeface="Arial" pitchFamily="34" charset="0"/>
      </a:defRPr>
    </a:lvl7pPr>
    <a:lvl8pPr marL="3200400" algn="l" defTabSz="914400" rtl="0" eaLnBrk="1" latinLnBrk="0" hangingPunct="1">
      <a:defRPr kern="1200">
        <a:solidFill>
          <a:schemeClr val="tx1"/>
        </a:solidFill>
        <a:latin typeface="Arial" pitchFamily="34" charset="0"/>
        <a:ea typeface="宋体" pitchFamily="2" charset="-122"/>
        <a:cs typeface="Arial" pitchFamily="34" charset="0"/>
      </a:defRPr>
    </a:lvl8pPr>
    <a:lvl9pPr marL="3657600" algn="l" defTabSz="914400" rtl="0" eaLnBrk="1" latinLnBrk="0" hangingPunct="1">
      <a:defRPr kern="1200">
        <a:solidFill>
          <a:schemeClr val="tx1"/>
        </a:solidFill>
        <a:latin typeface="Arial" pitchFamily="34" charset="0"/>
        <a:ea typeface="宋体" pitchFamily="2" charset="-122"/>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41" autoAdjust="0"/>
  </p:normalViewPr>
  <p:slideViewPr>
    <p:cSldViewPr>
      <p:cViewPr varScale="1">
        <p:scale>
          <a:sx n="57" d="100"/>
          <a:sy n="57" d="100"/>
        </p:scale>
        <p:origin x="-1746"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cs typeface="+mn-cs"/>
              </a:defRPr>
            </a:lvl1pPr>
          </a:lstStyle>
          <a:p>
            <a:pPr>
              <a:defRPr/>
            </a:pPr>
            <a:endParaRPr lang="mk-MK"/>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Arial" charset="0"/>
                <a:cs typeface="+mn-cs"/>
              </a:defRPr>
            </a:lvl1pPr>
          </a:lstStyle>
          <a:p>
            <a:pPr>
              <a:defRPr/>
            </a:pPr>
            <a:fld id="{1DFEF1EF-936A-4191-BDBD-7C853630E532}" type="datetimeFigureOut">
              <a:rPr lang="mk-MK"/>
              <a:pPr>
                <a:defRPr/>
              </a:pPr>
              <a:t>08.12.2010</a:t>
            </a:fld>
            <a:endParaRPr lang="mk-MK"/>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mk-MK"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mk-MK"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cs typeface="+mn-cs"/>
              </a:defRPr>
            </a:lvl1pPr>
          </a:lstStyle>
          <a:p>
            <a:pPr>
              <a:defRPr/>
            </a:pPr>
            <a:endParaRPr lang="mk-MK"/>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atin typeface="Arial" charset="0"/>
                <a:cs typeface="+mn-cs"/>
              </a:defRPr>
            </a:lvl1pPr>
          </a:lstStyle>
          <a:p>
            <a:pPr>
              <a:defRPr/>
            </a:pPr>
            <a:fld id="{DE080E1C-353F-4A25-B743-0F526C74C857}" type="slidenum">
              <a:rPr lang="mk-MK"/>
              <a:pPr>
                <a:defRPr/>
              </a:pPr>
              <a:t>‹#›</a:t>
            </a:fld>
            <a:endParaRPr lang="mk-M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C4B03-C743-48A8-A30B-AF699678CBBF}" type="slidenum">
              <a:rPr lang="mk-MK" smtClean="0">
                <a:latin typeface="Arial" pitchFamily="34" charset="0"/>
              </a:rPr>
              <a:pPr/>
              <a:t>1</a:t>
            </a:fld>
            <a:endParaRPr lang="mk-MK"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a:p>
            <a:endParaRPr lang="mk-MK" smtClean="0">
              <a:ea typeface="宋体" pitchFamily="2" charset="-122"/>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164311-3681-4030-B4CD-0E8DF4C8B8BA}" type="slidenum">
              <a:rPr lang="mk-MK" smtClean="0">
                <a:latin typeface="Arial" pitchFamily="34" charset="0"/>
              </a:rPr>
              <a:pPr/>
              <a:t>16</a:t>
            </a:fld>
            <a:endParaRPr lang="mk-MK"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mk-MK"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D9FCBE-15CF-405A-9AC4-0693F6D6E509}" type="slidenum">
              <a:rPr lang="mk-MK" smtClean="0">
                <a:latin typeface="Arial" pitchFamily="34" charset="0"/>
              </a:rPr>
              <a:pPr/>
              <a:t>17</a:t>
            </a:fld>
            <a:endParaRPr lang="mk-MK"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mk-MK"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D9FCBE-15CF-405A-9AC4-0693F6D6E509}" type="slidenum">
              <a:rPr lang="mk-MK" smtClean="0">
                <a:latin typeface="Arial" pitchFamily="34" charset="0"/>
              </a:rPr>
              <a:pPr/>
              <a:t>18</a:t>
            </a:fld>
            <a:endParaRPr lang="mk-MK"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840CD4-B3B7-4834-83DE-18D2ED39AA4E}" type="slidenum">
              <a:rPr lang="mk-MK" smtClean="0">
                <a:latin typeface="Arial" pitchFamily="34" charset="0"/>
              </a:rPr>
              <a:pPr/>
              <a:t>22</a:t>
            </a:fld>
            <a:endParaRPr lang="mk-MK"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6860500" y="-19369088"/>
            <a:ext cx="53721000" cy="40290751"/>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200"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Font typeface="Times New Roman" pitchFamily="18" charset="0"/>
              <a:buNone/>
            </a:pPr>
            <a:fld id="{9D9B6DD5-18BB-47D0-9ED2-01167224491B}" type="slidenum">
              <a:rPr lang="en-US" smtClean="0">
                <a:latin typeface="Times New Roman" pitchFamily="18" charset="0"/>
              </a:rPr>
              <a:pPr>
                <a:buFont typeface="Times New Roman" pitchFamily="18" charset="0"/>
                <a:buNone/>
              </a:pPr>
              <a:t>9</a:t>
            </a:fld>
            <a:endParaRPr lang="en-US" smtClean="0">
              <a:latin typeface="Times New Roman" pitchFamily="18" charset="0"/>
            </a:endParaRPr>
          </a:p>
        </p:txBody>
      </p:sp>
      <p:sp>
        <p:nvSpPr>
          <p:cNvPr id="30723" name="Text Box 1"/>
          <p:cNvSpPr txBox="1">
            <a:spLocks noChangeArrowheads="1"/>
          </p:cNvSpPr>
          <p:nvPr/>
        </p:nvSpPr>
        <p:spPr bwMode="auto">
          <a:xfrm>
            <a:off x="4021138" y="9721850"/>
            <a:ext cx="3067050" cy="500063"/>
          </a:xfrm>
          <a:prstGeom prst="rect">
            <a:avLst/>
          </a:prstGeom>
          <a:noFill/>
          <a:ln w="9525">
            <a:noFill/>
            <a:round/>
            <a:headEnd/>
            <a:tailEnd/>
          </a:ln>
        </p:spPr>
        <p:txBody>
          <a:bodyPr lIns="99119" tIns="49368" rIns="99119" bIns="49368" anchor="b"/>
          <a:lstStyle/>
          <a:p>
            <a:pPr algn="r">
              <a:tabLst>
                <a:tab pos="0" algn="l"/>
                <a:tab pos="485775" algn="l"/>
                <a:tab pos="971550" algn="l"/>
                <a:tab pos="1457325" algn="l"/>
                <a:tab pos="1943100" algn="l"/>
                <a:tab pos="2428875" algn="l"/>
                <a:tab pos="2914650" algn="l"/>
                <a:tab pos="3402013" algn="l"/>
                <a:tab pos="3887788" algn="l"/>
                <a:tab pos="4373563" algn="l"/>
                <a:tab pos="4859338" algn="l"/>
                <a:tab pos="5345113" algn="l"/>
                <a:tab pos="5830888" algn="l"/>
                <a:tab pos="6318250" algn="l"/>
                <a:tab pos="6804025" algn="l"/>
                <a:tab pos="7289800" algn="l"/>
                <a:tab pos="7775575" algn="l"/>
                <a:tab pos="8261350" algn="l"/>
                <a:tab pos="8747125" algn="l"/>
                <a:tab pos="9234488" algn="l"/>
                <a:tab pos="9720263" algn="l"/>
              </a:tabLst>
            </a:pPr>
            <a:fld id="{39D40B0A-C822-4BC9-B3A6-0E529B20FDE5}" type="slidenum">
              <a:rPr lang="en-US" sz="1300">
                <a:solidFill>
                  <a:srgbClr val="000000"/>
                </a:solidFill>
                <a:latin typeface="Times New Roman" pitchFamily="18" charset="0"/>
                <a:ea typeface="DejaVu Sans"/>
                <a:cs typeface="DejaVu Sans"/>
              </a:rPr>
              <a:pPr algn="r">
                <a:tabLst>
                  <a:tab pos="0" algn="l"/>
                  <a:tab pos="485775" algn="l"/>
                  <a:tab pos="971550" algn="l"/>
                  <a:tab pos="1457325" algn="l"/>
                  <a:tab pos="1943100" algn="l"/>
                  <a:tab pos="2428875" algn="l"/>
                  <a:tab pos="2914650" algn="l"/>
                  <a:tab pos="3402013" algn="l"/>
                  <a:tab pos="3887788" algn="l"/>
                  <a:tab pos="4373563" algn="l"/>
                  <a:tab pos="4859338" algn="l"/>
                  <a:tab pos="5345113" algn="l"/>
                  <a:tab pos="5830888" algn="l"/>
                  <a:tab pos="6318250" algn="l"/>
                  <a:tab pos="6804025" algn="l"/>
                  <a:tab pos="7289800" algn="l"/>
                  <a:tab pos="7775575" algn="l"/>
                  <a:tab pos="8261350" algn="l"/>
                  <a:tab pos="8747125" algn="l"/>
                  <a:tab pos="9234488" algn="l"/>
                  <a:tab pos="9720263" algn="l"/>
                </a:tabLst>
              </a:pPr>
              <a:t>9</a:t>
            </a:fld>
            <a:endParaRPr lang="en-US" sz="1300">
              <a:solidFill>
                <a:srgbClr val="000000"/>
              </a:solidFill>
              <a:latin typeface="Times New Roman" pitchFamily="18" charset="0"/>
              <a:ea typeface="DejaVu Sans"/>
              <a:cs typeface="DejaVu Sans"/>
            </a:endParaRPr>
          </a:p>
        </p:txBody>
      </p:sp>
      <p:sp>
        <p:nvSpPr>
          <p:cNvPr id="30724" name="Text Box 2"/>
          <p:cNvSpPr txBox="1">
            <a:spLocks noChangeArrowheads="1"/>
          </p:cNvSpPr>
          <p:nvPr/>
        </p:nvSpPr>
        <p:spPr bwMode="auto">
          <a:xfrm>
            <a:off x="1196975" y="766763"/>
            <a:ext cx="4706938" cy="3838575"/>
          </a:xfrm>
          <a:prstGeom prst="rect">
            <a:avLst/>
          </a:prstGeom>
          <a:solidFill>
            <a:srgbClr val="FFFFFF"/>
          </a:solidFill>
          <a:ln w="9360">
            <a:solidFill>
              <a:srgbClr val="000000"/>
            </a:solidFill>
            <a:miter lim="800000"/>
            <a:headEnd/>
            <a:tailEnd/>
          </a:ln>
        </p:spPr>
        <p:txBody>
          <a:bodyPr wrap="none" lIns="97205" tIns="48603" rIns="97205" bIns="48603" anchor="ctr"/>
          <a:lstStyle/>
          <a:p>
            <a:endParaRPr lang="sl-SI">
              <a:ea typeface="DejaVu Sans"/>
              <a:cs typeface="DejaVu Sans"/>
            </a:endParaRPr>
          </a:p>
        </p:txBody>
      </p:sp>
      <p:sp>
        <p:nvSpPr>
          <p:cNvPr id="30725" name="Rectangle 3"/>
          <p:cNvSpPr>
            <a:spLocks noGrp="1" noChangeArrowheads="1"/>
          </p:cNvSpPr>
          <p:nvPr>
            <p:ph type="body"/>
          </p:nvPr>
        </p:nvSpPr>
        <p:spPr bwMode="auto">
          <a:xfrm>
            <a:off x="711200" y="4862513"/>
            <a:ext cx="5664200" cy="4694237"/>
          </a:xfrm>
          <a:noFill/>
        </p:spPr>
        <p:txBody>
          <a:bodyPr wrap="none" numCol="1" anchor="ctr" anchorCtr="0" compatLnSpc="1">
            <a:prstTxWarp prst="textNoShape">
              <a:avLst/>
            </a:prstTxWarp>
          </a:bodyPr>
          <a:lstStyle/>
          <a:p>
            <a:endParaRPr lang="sl-SI" smtClean="0">
              <a:latin typeface="Times New Roman" pitchFamily="18"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26860500" y="-19369088"/>
            <a:ext cx="53721000" cy="40290751"/>
          </a:xfrm>
        </p:spPr>
      </p:sp>
      <p:sp>
        <p:nvSpPr>
          <p:cNvPr id="30723" name="Notes Placeholder 2"/>
          <p:cNvSpPr>
            <a:spLocks noGrp="1"/>
          </p:cNvSpPr>
          <p:nvPr>
            <p:ph type="body" idx="1"/>
          </p:nvPr>
        </p:nvSpPr>
        <p:spPr>
          <a:noFill/>
          <a:ln/>
        </p:spPr>
        <p:txBody>
          <a:bodyPr/>
          <a:lstStyle/>
          <a:p>
            <a:r>
              <a:rPr lang="en-US" sz="2200" dirty="0" smtClean="0"/>
              <a:t>In the HMC context, it makes sense to consider similarity on higher levels of the</a:t>
            </a:r>
          </a:p>
          <a:p>
            <a:r>
              <a:rPr lang="en-US" sz="2200" dirty="0" smtClean="0"/>
              <a:t>hierarchy more important than similarity on lower levels. To that aim, we use a weighted Euclidean distance</a:t>
            </a:r>
            <a:endParaRPr lang="mk-MK" sz="2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6860500" y="-19369088"/>
            <a:ext cx="53721000" cy="40290751"/>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200"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BBA7F2-7C46-4A2B-9814-45FE6333DC25}" type="slidenum">
              <a:rPr lang="mk-MK" smtClean="0">
                <a:latin typeface="Arial" pitchFamily="34" charset="0"/>
              </a:rPr>
              <a:pPr/>
              <a:t>12</a:t>
            </a:fld>
            <a:endParaRPr lang="mk-MK"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300" smtClean="0">
              <a:ea typeface="宋体" pitchFamily="2" charset="-122"/>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9141F-72C8-4008-8B22-F9831AB79FE7}" type="slidenum">
              <a:rPr lang="mk-MK" smtClean="0">
                <a:latin typeface="Arial" pitchFamily="34" charset="0"/>
              </a:rPr>
              <a:pPr/>
              <a:t>13</a:t>
            </a:fld>
            <a:endParaRPr lang="mk-MK"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70EC8-2845-4F8D-9FBE-83DA8413A91A}" type="slidenum">
              <a:rPr lang="mk-MK" smtClean="0">
                <a:latin typeface="Arial" pitchFamily="34" charset="0"/>
              </a:rPr>
              <a:pPr/>
              <a:t>14</a:t>
            </a:fld>
            <a:endParaRPr lang="mk-MK"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k-MK" smtClean="0">
              <a:ea typeface="宋体" pitchFamily="2" charset="-122"/>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9A4BC9-40B9-435F-87DD-E72D5FC86CA9}" type="slidenum">
              <a:rPr lang="mk-MK" smtClean="0">
                <a:latin typeface="Arial" pitchFamily="34" charset="0"/>
              </a:rPr>
              <a:pPr/>
              <a:t>15</a:t>
            </a:fld>
            <a:endParaRPr lang="mk-MK"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mk-MK">
              <a:latin typeface="Arial" charset="0"/>
              <a:cs typeface="+mn-cs"/>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mk-MK">
              <a:latin typeface="Arial" charset="0"/>
              <a:cs typeface="+mn-cs"/>
            </a:endParaRPr>
          </a:p>
        </p:txBody>
      </p:sp>
      <p:graphicFrame>
        <p:nvGraphicFramePr>
          <p:cNvPr id="6" name="Object 2"/>
          <p:cNvGraphicFramePr>
            <a:graphicFrameLocks noChangeAspect="1"/>
          </p:cNvGraphicFramePr>
          <p:nvPr/>
        </p:nvGraphicFramePr>
        <p:xfrm>
          <a:off x="7429500" y="2928938"/>
          <a:ext cx="1143000" cy="1428750"/>
        </p:xfrm>
        <a:graphic>
          <a:graphicData uri="http://schemas.openxmlformats.org/presentationml/2006/ole">
            <p:oleObj spid="_x0000_s51202" name="PHOTO-PAINT" r:id="rId3" imgW="1015873" imgH="1269841" progId="CorelPHOTOPAINT.Image.13">
              <p:embed/>
            </p:oleObj>
          </a:graphicData>
        </a:graphic>
      </p:graphicFrame>
      <p:sp>
        <p:nvSpPr>
          <p:cNvPr id="921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CN"/>
              <a:t>Click to edit Master title style</a:t>
            </a:r>
          </a:p>
        </p:txBody>
      </p:sp>
      <p:sp>
        <p:nvSpPr>
          <p:cNvPr id="922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CN"/>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p:txBody>
          <a:bodyPr/>
          <a:lstStyle>
            <a:lvl1pPr>
              <a:defRPr/>
            </a:lvl1pPr>
          </a:lstStyle>
          <a:p>
            <a:pPr>
              <a:defRPr/>
            </a:pPr>
            <a:fld id="{8369A3FB-C9B1-4A96-B677-605E3F53AAC2}"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594957E5-DEDF-4B30-A3E7-FA594623D82A}"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72057C83-63A0-4A97-B09D-9D33E0F87859}"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mk-MK"/>
          </a:p>
        </p:txBody>
      </p:sp>
      <p:sp>
        <p:nvSpPr>
          <p:cNvPr id="3" name="Table Placeholder 2"/>
          <p:cNvSpPr>
            <a:spLocks noGrp="1"/>
          </p:cNvSpPr>
          <p:nvPr>
            <p:ph type="tbl" idx="1"/>
          </p:nvPr>
        </p:nvSpPr>
        <p:spPr>
          <a:xfrm>
            <a:off x="457200" y="1719263"/>
            <a:ext cx="8229600" cy="4411662"/>
          </a:xfrm>
        </p:spPr>
        <p:txBody>
          <a:bodyPr/>
          <a:lstStyle/>
          <a:p>
            <a:pPr lvl="0"/>
            <a:endParaRPr lang="mk-MK"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5197315F-5F23-4E32-B05F-78811EA2826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mk-MK"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k-MK"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1505E412-D4D2-4BC6-B7AF-8FC188B09457}"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ln/>
        </p:spPr>
        <p:txBody>
          <a:bodyPr/>
          <a:lstStyle>
            <a:lvl1pPr>
              <a:defRPr/>
            </a:lvl1pPr>
          </a:lstStyle>
          <a:p>
            <a:pPr>
              <a:defRPr/>
            </a:pPr>
            <a:fld id="{093883AE-7E50-41FA-8EE9-83C2388FEA51}"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DC2B77DA-6843-4DFF-8950-FD52B750DFF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p:cNvSpPr>
            <a:spLocks noGrp="1" noChangeArrowheads="1"/>
          </p:cNvSpPr>
          <p:nvPr>
            <p:ph type="sldNum" sz="quarter" idx="12"/>
          </p:nvPr>
        </p:nvSpPr>
        <p:spPr>
          <a:ln/>
        </p:spPr>
        <p:txBody>
          <a:bodyPr/>
          <a:lstStyle>
            <a:lvl1pPr>
              <a:defRPr/>
            </a:lvl1pPr>
          </a:lstStyle>
          <a:p>
            <a:pPr>
              <a:defRPr/>
            </a:pPr>
            <a:fld id="{BC2C69BB-E318-44E5-98D4-82ED03F0408D}"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p:cNvSpPr>
            <a:spLocks noGrp="1" noChangeArrowheads="1"/>
          </p:cNvSpPr>
          <p:nvPr>
            <p:ph type="sldNum" sz="quarter" idx="12"/>
          </p:nvPr>
        </p:nvSpPr>
        <p:spPr>
          <a:ln/>
        </p:spPr>
        <p:txBody>
          <a:bodyPr/>
          <a:lstStyle>
            <a:lvl1pPr>
              <a:defRPr/>
            </a:lvl1pPr>
          </a:lstStyle>
          <a:p>
            <a:pPr>
              <a:defRPr/>
            </a:pPr>
            <a:fld id="{AF271467-DE7F-46BD-9274-3D3E2A16CE22}"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p:cNvSpPr>
            <a:spLocks noGrp="1" noChangeArrowheads="1"/>
          </p:cNvSpPr>
          <p:nvPr>
            <p:ph type="sldNum" sz="quarter" idx="12"/>
          </p:nvPr>
        </p:nvSpPr>
        <p:spPr>
          <a:ln/>
        </p:spPr>
        <p:txBody>
          <a:bodyPr/>
          <a:lstStyle>
            <a:lvl1pPr>
              <a:defRPr/>
            </a:lvl1pPr>
          </a:lstStyle>
          <a:p>
            <a:pPr>
              <a:defRPr/>
            </a:pPr>
            <a:fld id="{CE2BE436-54EB-477C-9403-E23222BA7195}"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9500F675-1FD8-4798-B4AC-CEEF9BD1D146}"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5AADA6C2-B90C-4E3A-B76A-3FC82BF2FCF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Line 2"/>
          <p:cNvSpPr>
            <a:spLocks noChangeShapeType="1"/>
          </p:cNvSpPr>
          <p:nvPr/>
        </p:nvSpPr>
        <p:spPr bwMode="auto">
          <a:xfrm>
            <a:off x="7962900" y="152400"/>
            <a:ext cx="0" cy="1096963"/>
          </a:xfrm>
          <a:prstGeom prst="line">
            <a:avLst/>
          </a:prstGeom>
          <a:noFill/>
          <a:ln w="9525">
            <a:solidFill>
              <a:schemeClr val="tx1"/>
            </a:solidFill>
            <a:round/>
            <a:headEnd/>
            <a:tailEnd/>
          </a:ln>
          <a:effectLst/>
        </p:spPr>
        <p:txBody>
          <a:bodyPr/>
          <a:lstStyle/>
          <a:p>
            <a:pPr>
              <a:defRPr/>
            </a:pPr>
            <a:endParaRPr lang="mk-MK">
              <a:latin typeface="Arial" charset="0"/>
              <a:cs typeface="+mn-cs"/>
            </a:endParaRPr>
          </a:p>
        </p:txBody>
      </p:sp>
      <p:sp>
        <p:nvSpPr>
          <p:cNvPr id="1029" name="Rectangle 3"/>
          <p:cNvSpPr>
            <a:spLocks noGrp="1" noChangeArrowheads="1"/>
          </p:cNvSpPr>
          <p:nvPr>
            <p:ph type="title"/>
          </p:nvPr>
        </p:nvSpPr>
        <p:spPr bwMode="auto">
          <a:xfrm>
            <a:off x="457200" y="122238"/>
            <a:ext cx="7543800" cy="949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0" name="Rectangle 4"/>
          <p:cNvSpPr>
            <a:spLocks noGrp="1" noChangeArrowheads="1"/>
          </p:cNvSpPr>
          <p:nvPr>
            <p:ph type="body" idx="1"/>
          </p:nvPr>
        </p:nvSpPr>
        <p:spPr bwMode="auto">
          <a:xfrm>
            <a:off x="457200" y="1357313"/>
            <a:ext cx="8229600" cy="4773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en-US" altLang="zh-CN"/>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en-US" altLang="zh-CN"/>
          </a:p>
        </p:txBody>
      </p:sp>
      <p:sp>
        <p:nvSpPr>
          <p:cNvPr id="819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61498F27-8162-4952-BB67-128127ABA0D5}" type="slidenum">
              <a:rPr lang="en-US" altLang="zh-CN"/>
              <a:pPr>
                <a:defRPr/>
              </a:pPr>
              <a:t>‹#›</a:t>
            </a:fld>
            <a:endParaRPr lang="en-US" altLang="zh-CN"/>
          </a:p>
        </p:txBody>
      </p:sp>
      <p:graphicFrame>
        <p:nvGraphicFramePr>
          <p:cNvPr id="1026" name="Object 40"/>
          <p:cNvGraphicFramePr>
            <a:graphicFrameLocks noChangeAspect="1"/>
          </p:cNvGraphicFramePr>
          <p:nvPr/>
        </p:nvGraphicFramePr>
        <p:xfrm>
          <a:off x="8107363" y="188913"/>
          <a:ext cx="806450" cy="1008062"/>
        </p:xfrm>
        <a:graphic>
          <a:graphicData uri="http://schemas.openxmlformats.org/presentationml/2006/ole">
            <p:oleObj spid="_x0000_s1026" name="PHOTO-PAINT" r:id="rId15" imgW="1015873" imgH="1269841" progId="CorelPHOTOPAINT.Image.13">
              <p:embed/>
            </p:oleObj>
          </a:graphicData>
        </a:graphic>
      </p:graphicFrame>
    </p:spTree>
  </p:cSld>
  <p:clrMap bg1="lt1" tx1="dk1" bg2="lt2" tx2="dk2" accent1="accent1" accent2="accent2" accent3="accent3" accent4="accent4" accent5="accent5" accent6="accent6" hlink="hlink" folHlink="folHlink"/>
  <p:sldLayoutIdLst>
    <p:sldLayoutId id="2147483872"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ea typeface="宋体" pitchFamily="2" charset="-122"/>
        </a:defRPr>
      </a:lvl2pPr>
      <a:lvl3pPr algn="l" rtl="0" eaLnBrk="0" fontAlgn="base" hangingPunct="0">
        <a:spcBef>
          <a:spcPct val="0"/>
        </a:spcBef>
        <a:spcAft>
          <a:spcPct val="0"/>
        </a:spcAft>
        <a:defRPr sz="3900" b="1">
          <a:solidFill>
            <a:schemeClr val="tx2"/>
          </a:solidFill>
          <a:latin typeface="Arial" charset="0"/>
          <a:ea typeface="宋体" pitchFamily="2" charset="-122"/>
        </a:defRPr>
      </a:lvl3pPr>
      <a:lvl4pPr algn="l" rtl="0" eaLnBrk="0" fontAlgn="base" hangingPunct="0">
        <a:spcBef>
          <a:spcPct val="0"/>
        </a:spcBef>
        <a:spcAft>
          <a:spcPct val="0"/>
        </a:spcAft>
        <a:defRPr sz="3900" b="1">
          <a:solidFill>
            <a:schemeClr val="tx2"/>
          </a:solidFill>
          <a:latin typeface="Arial" charset="0"/>
          <a:ea typeface="宋体" pitchFamily="2" charset="-122"/>
        </a:defRPr>
      </a:lvl4pPr>
      <a:lvl5pPr algn="l" rtl="0" eaLnBrk="0" fontAlgn="base" hangingPunct="0">
        <a:spcBef>
          <a:spcPct val="0"/>
        </a:spcBef>
        <a:spcAft>
          <a:spcPct val="0"/>
        </a:spcAft>
        <a:defRPr sz="3900" b="1">
          <a:solidFill>
            <a:schemeClr val="tx2"/>
          </a:solidFill>
          <a:latin typeface="Arial" charset="0"/>
          <a:ea typeface="宋体" pitchFamily="2" charset="-122"/>
        </a:defRPr>
      </a:lvl5pPr>
      <a:lvl6pPr marL="457200" algn="l" rtl="0" fontAlgn="base">
        <a:spcBef>
          <a:spcPct val="0"/>
        </a:spcBef>
        <a:spcAft>
          <a:spcPct val="0"/>
        </a:spcAft>
        <a:defRPr sz="3900" b="1">
          <a:solidFill>
            <a:schemeClr val="tx2"/>
          </a:solidFill>
          <a:latin typeface="Arial" charset="0"/>
          <a:ea typeface="宋体" pitchFamily="2" charset="-122"/>
        </a:defRPr>
      </a:lvl6pPr>
      <a:lvl7pPr marL="914400" algn="l" rtl="0" fontAlgn="base">
        <a:spcBef>
          <a:spcPct val="0"/>
        </a:spcBef>
        <a:spcAft>
          <a:spcPct val="0"/>
        </a:spcAft>
        <a:defRPr sz="3900" b="1">
          <a:solidFill>
            <a:schemeClr val="tx2"/>
          </a:solidFill>
          <a:latin typeface="Arial" charset="0"/>
          <a:ea typeface="宋体" pitchFamily="2" charset="-122"/>
        </a:defRPr>
      </a:lvl7pPr>
      <a:lvl8pPr marL="1371600" algn="l" rtl="0" fontAlgn="base">
        <a:spcBef>
          <a:spcPct val="0"/>
        </a:spcBef>
        <a:spcAft>
          <a:spcPct val="0"/>
        </a:spcAft>
        <a:defRPr sz="3900" b="1">
          <a:solidFill>
            <a:schemeClr val="tx2"/>
          </a:solidFill>
          <a:latin typeface="Arial" charset="0"/>
          <a:ea typeface="宋体" pitchFamily="2" charset="-122"/>
        </a:defRPr>
      </a:lvl8pPr>
      <a:lvl9pPr marL="1828800" algn="l" rtl="0" fontAlgn="base">
        <a:spcBef>
          <a:spcPct val="0"/>
        </a:spcBef>
        <a:spcAft>
          <a:spcPct val="0"/>
        </a:spcAft>
        <a:defRPr sz="39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s.kuleuven.be/~dtai/cl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187450" y="2924175"/>
            <a:ext cx="6804025" cy="714375"/>
          </a:xfrm>
        </p:spPr>
        <p:txBody>
          <a:bodyPr/>
          <a:lstStyle/>
          <a:p>
            <a:pPr algn="ctr" eaLnBrk="1" hangingPunct="1">
              <a:lnSpc>
                <a:spcPct val="90000"/>
              </a:lnSpc>
            </a:pPr>
            <a:endParaRPr lang="en-US" altLang="zh-CN" sz="2400" smtClean="0"/>
          </a:p>
          <a:p>
            <a:pPr algn="ctr" eaLnBrk="1" hangingPunct="1">
              <a:lnSpc>
                <a:spcPct val="90000"/>
              </a:lnSpc>
            </a:pPr>
            <a:r>
              <a:rPr lang="en-AU" sz="2400" smtClean="0">
                <a:cs typeface="Arial" pitchFamily="34" charset="0"/>
              </a:rPr>
              <a:t>Ivica Dimitrovski</a:t>
            </a:r>
            <a:r>
              <a:rPr lang="en-AU" sz="2400" baseline="30000" smtClean="0">
                <a:cs typeface="Arial" pitchFamily="34" charset="0"/>
              </a:rPr>
              <a:t>1</a:t>
            </a:r>
            <a:r>
              <a:rPr lang="en-AU" sz="2400" smtClean="0">
                <a:cs typeface="Arial" pitchFamily="34" charset="0"/>
              </a:rPr>
              <a:t>, Dragi Kocev</a:t>
            </a:r>
            <a:r>
              <a:rPr lang="en-AU" sz="2400" baseline="30000" smtClean="0">
                <a:cs typeface="Arial" pitchFamily="34" charset="0"/>
              </a:rPr>
              <a:t>2</a:t>
            </a:r>
            <a:r>
              <a:rPr lang="en-AU" sz="2400" smtClean="0">
                <a:cs typeface="Arial" pitchFamily="34" charset="0"/>
              </a:rPr>
              <a:t>, </a:t>
            </a:r>
            <a:br>
              <a:rPr lang="en-AU" sz="2400" smtClean="0">
                <a:cs typeface="Arial" pitchFamily="34" charset="0"/>
              </a:rPr>
            </a:br>
            <a:r>
              <a:rPr lang="en-AU" sz="2400" smtClean="0">
                <a:cs typeface="Arial" pitchFamily="34" charset="0"/>
              </a:rPr>
              <a:t>Suzana Lo</a:t>
            </a:r>
            <a:r>
              <a:rPr lang="en-US" sz="2400" smtClean="0">
                <a:cs typeface="Arial" pitchFamily="34" charset="0"/>
              </a:rPr>
              <a:t>skovska</a:t>
            </a:r>
            <a:r>
              <a:rPr lang="en-US" sz="2400" baseline="30000" smtClean="0">
                <a:cs typeface="Arial" pitchFamily="34" charset="0"/>
              </a:rPr>
              <a:t>1</a:t>
            </a:r>
            <a:r>
              <a:rPr lang="en-US" sz="2400" smtClean="0">
                <a:cs typeface="Arial" pitchFamily="34" charset="0"/>
              </a:rPr>
              <a:t>, </a:t>
            </a:r>
            <a:r>
              <a:rPr lang="en-AU" sz="2400" u="sng" smtClean="0">
                <a:cs typeface="Arial" pitchFamily="34" charset="0"/>
              </a:rPr>
              <a:t>Sašo Džeroski</a:t>
            </a:r>
            <a:r>
              <a:rPr lang="en-AU" sz="2400" baseline="30000" smtClean="0">
                <a:cs typeface="Arial" pitchFamily="34" charset="0"/>
              </a:rPr>
              <a:t>2</a:t>
            </a:r>
            <a:endParaRPr lang="en-US" sz="2400" baseline="30000" smtClean="0">
              <a:cs typeface="Arial" pitchFamily="34" charset="0"/>
            </a:endParaRPr>
          </a:p>
          <a:p>
            <a:pPr algn="ctr" eaLnBrk="1" hangingPunct="1">
              <a:lnSpc>
                <a:spcPct val="90000"/>
              </a:lnSpc>
            </a:pPr>
            <a:endParaRPr lang="en-US" altLang="zh-CN" sz="2400" smtClean="0"/>
          </a:p>
          <a:p>
            <a:pPr algn="ctr" eaLnBrk="1" hangingPunct="1">
              <a:lnSpc>
                <a:spcPct val="90000"/>
              </a:lnSpc>
            </a:pPr>
            <a:endParaRPr lang="en-US" altLang="zh-CN" sz="2400" smtClean="0"/>
          </a:p>
        </p:txBody>
      </p:sp>
      <p:sp>
        <p:nvSpPr>
          <p:cNvPr id="4" name="Rectangle 3"/>
          <p:cNvSpPr txBox="1">
            <a:spLocks noChangeArrowheads="1"/>
          </p:cNvSpPr>
          <p:nvPr/>
        </p:nvSpPr>
        <p:spPr bwMode="auto">
          <a:xfrm>
            <a:off x="1763713" y="4508500"/>
            <a:ext cx="5545137" cy="1584325"/>
          </a:xfrm>
          <a:prstGeom prst="rect">
            <a:avLst/>
          </a:prstGeom>
          <a:noFill/>
          <a:ln w="9525">
            <a:noFill/>
            <a:miter lim="800000"/>
            <a:headEnd/>
            <a:tailEnd/>
          </a:ln>
        </p:spPr>
        <p:txBody>
          <a:bodyPr/>
          <a:lstStyle/>
          <a:p>
            <a:pPr algn="ctr" defTabSz="4113213">
              <a:defRPr/>
            </a:pPr>
            <a:r>
              <a:rPr lang="en-AU" sz="1400" dirty="0">
                <a:latin typeface="Arial" charset="0"/>
                <a:cs typeface="+mn-cs"/>
              </a:rPr>
              <a:t/>
            </a:r>
            <a:br>
              <a:rPr lang="en-AU" sz="1400" dirty="0">
                <a:latin typeface="Arial" charset="0"/>
                <a:cs typeface="+mn-cs"/>
              </a:rPr>
            </a:br>
            <a:r>
              <a:rPr lang="en-AU" sz="1400" baseline="30000" dirty="0">
                <a:latin typeface="Arial" charset="0"/>
                <a:cs typeface="+mn-cs"/>
              </a:rPr>
              <a:t>1</a:t>
            </a:r>
            <a:r>
              <a:rPr lang="en-AU" sz="1400" dirty="0">
                <a:latin typeface="Arial" charset="0"/>
                <a:cs typeface="+mn-cs"/>
              </a:rPr>
              <a:t> Faculty of Electrical Engineering and Information Technologies, Department of Computer Science, Skopje, Macedonia</a:t>
            </a:r>
          </a:p>
          <a:p>
            <a:pPr algn="ctr" defTabSz="4113213">
              <a:defRPr/>
            </a:pPr>
            <a:r>
              <a:rPr lang="en-AU" sz="1400" dirty="0">
                <a:latin typeface="Arial" charset="0"/>
                <a:cs typeface="+mn-cs"/>
              </a:rPr>
              <a:t> </a:t>
            </a:r>
            <a:endParaRPr lang="en-AU" sz="1400" baseline="30000" dirty="0">
              <a:latin typeface="Arial" charset="0"/>
              <a:cs typeface="+mn-cs"/>
            </a:endParaRPr>
          </a:p>
          <a:p>
            <a:pPr algn="ctr" defTabSz="4113213">
              <a:defRPr/>
            </a:pPr>
            <a:r>
              <a:rPr lang="en-AU" sz="1400" baseline="30000" dirty="0">
                <a:latin typeface="Arial" charset="0"/>
                <a:cs typeface="+mn-cs"/>
              </a:rPr>
              <a:t>2</a:t>
            </a:r>
            <a:r>
              <a:rPr lang="en-AU" sz="1400" dirty="0">
                <a:latin typeface="Arial" charset="0"/>
                <a:cs typeface="+mn-cs"/>
              </a:rPr>
              <a:t> </a:t>
            </a:r>
            <a:r>
              <a:rPr lang="en-AU" sz="1400" dirty="0" err="1">
                <a:latin typeface="Arial" charset="0"/>
                <a:cs typeface="+mn-cs"/>
              </a:rPr>
              <a:t>Jožef</a:t>
            </a:r>
            <a:r>
              <a:rPr lang="en-AU" sz="1400" dirty="0">
                <a:latin typeface="Arial" charset="0"/>
                <a:cs typeface="+mn-cs"/>
              </a:rPr>
              <a:t> Stefan Institute, Department of Knowledge Technologies, Ljubljana, Slovenia</a:t>
            </a:r>
          </a:p>
          <a:p>
            <a:pPr algn="ctr" defTabSz="4113213">
              <a:defRPr/>
            </a:pPr>
            <a:r>
              <a:rPr lang="en-AU" sz="1400" dirty="0">
                <a:latin typeface="Arial" charset="0"/>
                <a:cs typeface="+mn-cs"/>
              </a:rPr>
              <a:t/>
            </a:r>
            <a:br>
              <a:rPr lang="en-AU" sz="1400" dirty="0">
                <a:latin typeface="Arial" charset="0"/>
                <a:cs typeface="+mn-cs"/>
              </a:rPr>
            </a:br>
            <a:endParaRPr lang="en-US" sz="1400" b="1" dirty="0">
              <a:latin typeface="Arial" charset="0"/>
              <a:cs typeface="+mn-cs"/>
            </a:endParaRPr>
          </a:p>
          <a:p>
            <a:pPr algn="ctr">
              <a:lnSpc>
                <a:spcPct val="90000"/>
              </a:lnSpc>
              <a:spcBef>
                <a:spcPct val="20000"/>
              </a:spcBef>
              <a:buClr>
                <a:schemeClr val="tx2"/>
              </a:buClr>
              <a:buSzPct val="70000"/>
              <a:buFont typeface="Wingdings" pitchFamily="2" charset="2"/>
              <a:buNone/>
              <a:defRPr/>
            </a:pPr>
            <a:endParaRPr lang="en-US" altLang="zh-CN" sz="1400" kern="0" dirty="0">
              <a:latin typeface="+mn-lt"/>
              <a:ea typeface="+mn-ea"/>
              <a:cs typeface="+mn-cs"/>
            </a:endParaRPr>
          </a:p>
        </p:txBody>
      </p:sp>
      <p:sp>
        <p:nvSpPr>
          <p:cNvPr id="6" name="Rectangle 2"/>
          <p:cNvSpPr txBox="1">
            <a:spLocks noChangeArrowheads="1"/>
          </p:cNvSpPr>
          <p:nvPr/>
        </p:nvSpPr>
        <p:spPr bwMode="auto">
          <a:xfrm>
            <a:off x="0" y="714375"/>
            <a:ext cx="7281863" cy="2133600"/>
          </a:xfrm>
          <a:prstGeom prst="rect">
            <a:avLst/>
          </a:prstGeom>
          <a:noFill/>
          <a:ln w="9525">
            <a:noFill/>
            <a:miter lim="800000"/>
            <a:headEnd/>
            <a:tailEnd/>
          </a:ln>
        </p:spPr>
        <p:txBody>
          <a:bodyPr anchor="ctr"/>
          <a:lstStyle/>
          <a:p>
            <a:pPr algn="r">
              <a:defRPr/>
            </a:pPr>
            <a:r>
              <a:rPr lang="en-US" altLang="zh-CN" sz="3200" b="1" kern="0" dirty="0">
                <a:solidFill>
                  <a:schemeClr val="tx2"/>
                </a:solidFill>
                <a:latin typeface="+mj-lt"/>
                <a:ea typeface="+mj-ea"/>
                <a:cs typeface="+mj-cs"/>
              </a:rPr>
              <a:t>Hierarchical Classification of </a:t>
            </a:r>
            <a:br>
              <a:rPr lang="en-US" altLang="zh-CN" sz="3200" b="1" kern="0" dirty="0">
                <a:solidFill>
                  <a:schemeClr val="tx2"/>
                </a:solidFill>
                <a:latin typeface="+mj-lt"/>
                <a:ea typeface="+mj-ea"/>
                <a:cs typeface="+mj-cs"/>
              </a:rPr>
            </a:br>
            <a:r>
              <a:rPr lang="en-US" altLang="zh-CN" sz="3200" b="1" kern="0" dirty="0">
                <a:solidFill>
                  <a:schemeClr val="tx2"/>
                </a:solidFill>
                <a:latin typeface="+mj-lt"/>
                <a:ea typeface="+mj-ea"/>
                <a:cs typeface="+mj-cs"/>
              </a:rPr>
              <a:t>Diatom Images using </a:t>
            </a:r>
            <a:br>
              <a:rPr lang="en-US" altLang="zh-CN" sz="3200" b="1" kern="0" dirty="0">
                <a:solidFill>
                  <a:schemeClr val="tx2"/>
                </a:solidFill>
                <a:latin typeface="+mj-lt"/>
                <a:ea typeface="+mj-ea"/>
                <a:cs typeface="+mj-cs"/>
              </a:rPr>
            </a:br>
            <a:r>
              <a:rPr lang="en-US" altLang="zh-CN" sz="3200" b="1" kern="0" dirty="0">
                <a:solidFill>
                  <a:schemeClr val="tx2"/>
                </a:solidFill>
                <a:latin typeface="+mj-lt"/>
                <a:ea typeface="+mj-ea"/>
                <a:cs typeface="+mj-cs"/>
              </a:rPr>
              <a:t>Predictive Clustering Trees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2160" tIns="46080" rIns="92160" bIns="46080"/>
          <a:lstStyle/>
          <a:p>
            <a:pPr eaLnBrk="1" hangingPunct="1">
              <a:defRPr/>
            </a:pPr>
            <a:r>
              <a:rPr lang="en-US" dirty="0" smtClean="0"/>
              <a:t>PCTs for Hierarchical Multi-Label Classification</a:t>
            </a:r>
            <a:endParaRPr lang="mk-MK" b="1" dirty="0" smtClean="0">
              <a:effectLst>
                <a:outerShdw blurRad="38100" dist="38100" dir="2700000" algn="tl">
                  <a:srgbClr val="C0C0C0"/>
                </a:outerShdw>
              </a:effectLst>
            </a:endParaRPr>
          </a:p>
        </p:txBody>
      </p:sp>
      <p:sp>
        <p:nvSpPr>
          <p:cNvPr id="14339" name="Content Placeholder 2"/>
          <p:cNvSpPr>
            <a:spLocks noGrp="1"/>
          </p:cNvSpPr>
          <p:nvPr>
            <p:ph idx="1"/>
          </p:nvPr>
        </p:nvSpPr>
        <p:spPr/>
        <p:txBody>
          <a:bodyPr lIns="90000" tIns="46800" rIns="90000" bIns="46800"/>
          <a:lstStyle/>
          <a:p>
            <a:pPr marL="336550" indent="-336550" defTabSz="449263" eaLnBrk="1" hangingPunct="1"/>
            <a:r>
              <a:rPr lang="en-US" sz="2800" dirty="0" smtClean="0"/>
              <a:t>HMLC: an example can be labeled with multiple labels that are organized in a hierarchy</a:t>
            </a:r>
          </a:p>
        </p:txBody>
      </p:sp>
      <p:pic>
        <p:nvPicPr>
          <p:cNvPr id="14340" name="Picture 2"/>
          <p:cNvPicPr>
            <a:picLocks noChangeAspect="1" noChangeArrowheads="1"/>
          </p:cNvPicPr>
          <p:nvPr/>
        </p:nvPicPr>
        <p:blipFill>
          <a:blip r:embed="rId3" cstate="print"/>
          <a:srcRect/>
          <a:stretch>
            <a:fillRect/>
          </a:stretch>
        </p:blipFill>
        <p:spPr bwMode="auto">
          <a:xfrm>
            <a:off x="4644008" y="2562457"/>
            <a:ext cx="3888432" cy="3470379"/>
          </a:xfrm>
          <a:prstGeom prst="rect">
            <a:avLst/>
          </a:prstGeom>
          <a:noFill/>
          <a:ln w="9525">
            <a:noFill/>
            <a:miter lim="800000"/>
            <a:headEnd/>
            <a:tailEnd/>
          </a:ln>
        </p:spPr>
      </p:pic>
      <p:sp>
        <p:nvSpPr>
          <p:cNvPr id="14341" name="Rectangle 5"/>
          <p:cNvSpPr>
            <a:spLocks noChangeArrowheads="1"/>
          </p:cNvSpPr>
          <p:nvPr/>
        </p:nvSpPr>
        <p:spPr bwMode="auto">
          <a:xfrm>
            <a:off x="107504" y="3823320"/>
            <a:ext cx="2514600" cy="685800"/>
          </a:xfrm>
          <a:prstGeom prst="rect">
            <a:avLst/>
          </a:prstGeom>
          <a:noFill/>
          <a:ln w="9525">
            <a:noFill/>
            <a:miter lim="800000"/>
            <a:headEnd/>
            <a:tailEnd/>
          </a:ln>
        </p:spPr>
        <p:txBody>
          <a:bodyPr wrap="none" anchor="ctr"/>
          <a:lstStyle/>
          <a:p>
            <a:pPr algn="ctr"/>
            <a:r>
              <a:rPr lang="en-US" sz="2600" dirty="0"/>
              <a:t>{ 1, 2, 2.2 }</a:t>
            </a:r>
          </a:p>
        </p:txBody>
      </p:sp>
      <p:sp>
        <p:nvSpPr>
          <p:cNvPr id="14342" name="Line 6"/>
          <p:cNvSpPr>
            <a:spLocks noChangeShapeType="1"/>
          </p:cNvSpPr>
          <p:nvPr/>
        </p:nvSpPr>
        <p:spPr bwMode="auto">
          <a:xfrm>
            <a:off x="2771800" y="4221088"/>
            <a:ext cx="1656184" cy="0"/>
          </a:xfrm>
          <a:prstGeom prst="line">
            <a:avLst/>
          </a:prstGeom>
          <a:noFill/>
          <a:ln w="19050">
            <a:solidFill>
              <a:schemeClr val="tx1"/>
            </a:solidFill>
            <a:round/>
            <a:headEnd/>
            <a:tailEnd type="stealth" w="lg" len="med"/>
          </a:ln>
        </p:spPr>
        <p:txBody>
          <a:bodyPr/>
          <a:lstStyle/>
          <a:p>
            <a:endParaRPr lang="mk-M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lIns="92160" tIns="46080" rIns="92160" bIns="46080"/>
          <a:lstStyle/>
          <a:p>
            <a:pPr eaLnBrk="1" hangingPunct="1"/>
            <a:r>
              <a:rPr lang="en-US" dirty="0" smtClean="0"/>
              <a:t>PCTs for Hierarchical Multi-Label Classification</a:t>
            </a:r>
            <a:endParaRPr lang="mk-MK" dirty="0" smtClean="0"/>
          </a:p>
        </p:txBody>
      </p:sp>
      <p:sp>
        <p:nvSpPr>
          <p:cNvPr id="3077" name="Content Placeholder 2"/>
          <p:cNvSpPr>
            <a:spLocks noGrp="1"/>
          </p:cNvSpPr>
          <p:nvPr>
            <p:ph idx="1"/>
          </p:nvPr>
        </p:nvSpPr>
        <p:spPr>
          <a:xfrm>
            <a:off x="457200" y="1557338"/>
            <a:ext cx="8229600" cy="2500312"/>
          </a:xfrm>
        </p:spPr>
        <p:txBody>
          <a:bodyPr lIns="90000" tIns="46800" rIns="90000" bIns="46800"/>
          <a:lstStyle/>
          <a:p>
            <a:pPr marL="336550" indent="-336550" defTabSz="449263" eaLnBrk="1" hangingPunct="1"/>
            <a:r>
              <a:rPr lang="en-US" dirty="0" smtClean="0"/>
              <a:t>Variance: average squared distance between each example’s label and the set’s mean label</a:t>
            </a:r>
          </a:p>
          <a:p>
            <a:pPr marL="336550" indent="-336550" defTabSz="449263" eaLnBrk="1" hangingPunct="1"/>
            <a:endParaRPr lang="en-US" dirty="0" smtClean="0"/>
          </a:p>
          <a:p>
            <a:pPr marL="336550" indent="-336550" defTabSz="449263" eaLnBrk="1" hangingPunct="1"/>
            <a:r>
              <a:rPr lang="en-US" dirty="0" smtClean="0"/>
              <a:t>Weighted Euclidean distance: an error at the upper levels costs more than an error at the lower levels</a:t>
            </a:r>
          </a:p>
          <a:p>
            <a:pPr marL="336550" indent="-336550" defTabSz="449263" eaLnBrk="1" hangingPunct="1"/>
            <a:endParaRPr lang="en-US" sz="2000" dirty="0" smtClean="0"/>
          </a:p>
        </p:txBody>
      </p:sp>
      <p:sp>
        <p:nvSpPr>
          <p:cNvPr id="307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mk-MK"/>
          </a:p>
        </p:txBody>
      </p:sp>
      <p:graphicFrame>
        <p:nvGraphicFramePr>
          <p:cNvPr id="3074" name="Object 10"/>
          <p:cNvGraphicFramePr>
            <a:graphicFrameLocks noChangeAspect="1"/>
          </p:cNvGraphicFramePr>
          <p:nvPr/>
        </p:nvGraphicFramePr>
        <p:xfrm>
          <a:off x="611560" y="4221088"/>
          <a:ext cx="2884487" cy="1428750"/>
        </p:xfrm>
        <a:graphic>
          <a:graphicData uri="http://schemas.openxmlformats.org/presentationml/2006/ole">
            <p:oleObj spid="_x0000_s3074" name="Equation" r:id="rId4" imgW="977476" imgH="482391" progId="Equation.3">
              <p:embed/>
            </p:oleObj>
          </a:graphicData>
        </a:graphic>
      </p:graphicFrame>
      <p:sp>
        <p:nvSpPr>
          <p:cNvPr id="307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mk-MK"/>
          </a:p>
        </p:txBody>
      </p:sp>
      <p:graphicFrame>
        <p:nvGraphicFramePr>
          <p:cNvPr id="3075" name="Object 12"/>
          <p:cNvGraphicFramePr>
            <a:graphicFrameLocks noChangeAspect="1"/>
          </p:cNvGraphicFramePr>
          <p:nvPr/>
        </p:nvGraphicFramePr>
        <p:xfrm>
          <a:off x="3851920" y="4221088"/>
          <a:ext cx="4687888" cy="1136650"/>
        </p:xfrm>
        <a:graphic>
          <a:graphicData uri="http://schemas.openxmlformats.org/presentationml/2006/ole">
            <p:oleObj spid="_x0000_s3075" name="Equation" r:id="rId5" imgW="1574800" imgH="3810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Ensemble methods</a:t>
            </a:r>
            <a:endParaRPr lang="mk-MK" smtClean="0"/>
          </a:p>
        </p:txBody>
      </p:sp>
      <p:sp>
        <p:nvSpPr>
          <p:cNvPr id="15363" name="Content Placeholder 2"/>
          <p:cNvSpPr>
            <a:spLocks noGrp="1"/>
          </p:cNvSpPr>
          <p:nvPr>
            <p:ph idx="1"/>
          </p:nvPr>
        </p:nvSpPr>
        <p:spPr/>
        <p:txBody>
          <a:bodyPr/>
          <a:lstStyle/>
          <a:p>
            <a:endParaRPr lang="en-US" sz="2800" smtClean="0">
              <a:solidFill>
                <a:srgbClr val="000000"/>
              </a:solidFill>
            </a:endParaRPr>
          </a:p>
          <a:p>
            <a:r>
              <a:rPr lang="en-US" sz="2800" smtClean="0">
                <a:solidFill>
                  <a:srgbClr val="000000"/>
                </a:solidFill>
              </a:rPr>
              <a:t>Ensembles are a set of predictive models</a:t>
            </a:r>
          </a:p>
          <a:p>
            <a:pPr lvl="1"/>
            <a:r>
              <a:rPr lang="en-US" sz="2400" smtClean="0">
                <a:solidFill>
                  <a:srgbClr val="000000"/>
                </a:solidFill>
              </a:rPr>
              <a:t>Unstable base classifiers</a:t>
            </a:r>
          </a:p>
          <a:p>
            <a:pPr lvl="1"/>
            <a:endParaRPr lang="en-US" smtClean="0">
              <a:solidFill>
                <a:srgbClr val="000000"/>
              </a:solidFill>
            </a:endParaRPr>
          </a:p>
          <a:p>
            <a:r>
              <a:rPr lang="en-US" sz="2800" smtClean="0">
                <a:solidFill>
                  <a:srgbClr val="000000"/>
                </a:solidFill>
              </a:rPr>
              <a:t>Voting schemes to combine the predictions into a single prediction</a:t>
            </a:r>
          </a:p>
          <a:p>
            <a:endParaRPr lang="en-US" smtClean="0">
              <a:solidFill>
                <a:srgbClr val="000000"/>
              </a:solidFill>
            </a:endParaRPr>
          </a:p>
          <a:p>
            <a:r>
              <a:rPr lang="en-US" sz="2800" smtClean="0">
                <a:solidFill>
                  <a:srgbClr val="000000"/>
                </a:solidFill>
              </a:rPr>
              <a:t>Ensemble learning approaches</a:t>
            </a:r>
            <a:endParaRPr lang="en-US" sz="2800" smtClean="0"/>
          </a:p>
          <a:p>
            <a:pPr lvl="1"/>
            <a:r>
              <a:rPr lang="en-US" sz="2400" smtClean="0">
                <a:solidFill>
                  <a:srgbClr val="000000"/>
                </a:solidFill>
              </a:rPr>
              <a:t>Modification of the data</a:t>
            </a:r>
          </a:p>
          <a:p>
            <a:pPr lvl="1"/>
            <a:r>
              <a:rPr lang="en-US" sz="2400" smtClean="0">
                <a:solidFill>
                  <a:srgbClr val="000000"/>
                </a:solidFill>
              </a:rPr>
              <a:t>Modification of the algorithm</a:t>
            </a:r>
          </a:p>
        </p:txBody>
      </p:sp>
      <p:grpSp>
        <p:nvGrpSpPr>
          <p:cNvPr id="8" name="Group 7"/>
          <p:cNvGrpSpPr>
            <a:grpSpLocks/>
          </p:cNvGrpSpPr>
          <p:nvPr/>
        </p:nvGrpSpPr>
        <p:grpSpPr bwMode="auto">
          <a:xfrm>
            <a:off x="4724400" y="4786313"/>
            <a:ext cx="3562350" cy="1476375"/>
            <a:chOff x="4724415" y="4786322"/>
            <a:chExt cx="3562361" cy="1476375"/>
          </a:xfrm>
        </p:grpSpPr>
        <p:sp>
          <p:nvSpPr>
            <p:cNvPr id="15365" name="Text Box 3"/>
            <p:cNvSpPr txBox="1">
              <a:spLocks noChangeArrowheads="1"/>
            </p:cNvSpPr>
            <p:nvPr/>
          </p:nvSpPr>
          <p:spPr bwMode="auto">
            <a:xfrm>
              <a:off x="4886340" y="5045090"/>
              <a:ext cx="1828800" cy="455612"/>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DC2300"/>
                  </a:solidFill>
                </a:rPr>
                <a:t>   Bagging</a:t>
              </a:r>
            </a:p>
          </p:txBody>
        </p:sp>
        <p:sp>
          <p:nvSpPr>
            <p:cNvPr id="15366" name="Line 4"/>
            <p:cNvSpPr>
              <a:spLocks noChangeShapeType="1"/>
            </p:cNvSpPr>
            <p:nvPr/>
          </p:nvSpPr>
          <p:spPr bwMode="auto">
            <a:xfrm flipH="1">
              <a:off x="4724415" y="5284802"/>
              <a:ext cx="466725" cy="1588"/>
            </a:xfrm>
            <a:prstGeom prst="line">
              <a:avLst/>
            </a:prstGeom>
            <a:noFill/>
            <a:ln w="9360">
              <a:solidFill>
                <a:srgbClr val="FF3333"/>
              </a:solidFill>
              <a:round/>
              <a:headEnd/>
              <a:tailEnd type="triangle" w="med" len="med"/>
            </a:ln>
          </p:spPr>
          <p:txBody>
            <a:bodyPr/>
            <a:lstStyle/>
            <a:p>
              <a:endParaRPr lang="mk-MK"/>
            </a:p>
          </p:txBody>
        </p:sp>
        <p:sp>
          <p:nvSpPr>
            <p:cNvPr id="15367" name="AutoShape 5"/>
            <p:cNvSpPr>
              <a:spLocks/>
            </p:cNvSpPr>
            <p:nvPr/>
          </p:nvSpPr>
          <p:spPr bwMode="auto">
            <a:xfrm>
              <a:off x="6457976" y="5122872"/>
              <a:ext cx="228600" cy="914400"/>
            </a:xfrm>
            <a:prstGeom prst="rightBrace">
              <a:avLst>
                <a:gd name="adj1" fmla="val 33333"/>
                <a:gd name="adj2" fmla="val 50000"/>
              </a:avLst>
            </a:prstGeom>
            <a:noFill/>
            <a:ln w="18360">
              <a:solidFill>
                <a:srgbClr val="FF3333"/>
              </a:solidFill>
              <a:round/>
              <a:headEnd/>
              <a:tailEnd/>
            </a:ln>
          </p:spPr>
          <p:txBody>
            <a:bodyPr wrap="none" anchor="ctr"/>
            <a:lstStyle/>
            <a:p>
              <a:endParaRPr lang="sl-SI"/>
            </a:p>
          </p:txBody>
        </p:sp>
        <p:sp>
          <p:nvSpPr>
            <p:cNvPr id="15368" name="Text Box 6"/>
            <p:cNvSpPr txBox="1">
              <a:spLocks noChangeArrowheads="1"/>
            </p:cNvSpPr>
            <p:nvPr/>
          </p:nvSpPr>
          <p:spPr bwMode="auto">
            <a:xfrm>
              <a:off x="6758014" y="4786322"/>
              <a:ext cx="1528762" cy="1476375"/>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DC2300"/>
                  </a:solidFill>
                </a:rPr>
                <a:t>   Random</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DC2300"/>
                  </a:solidFill>
                </a:rPr>
                <a:t>Forest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lIns="92160" tIns="46080" rIns="92160" bIns="46080"/>
          <a:lstStyle/>
          <a:p>
            <a:pPr eaLnBrk="1" hangingPunct="1"/>
            <a:r>
              <a:rPr lang="en-US" smtClean="0"/>
              <a:t>Ensemble methods </a:t>
            </a:r>
            <a:endParaRPr lang="mk-MK" smtClean="0"/>
          </a:p>
        </p:txBody>
      </p:sp>
      <p:sp>
        <p:nvSpPr>
          <p:cNvPr id="16387" name="Text Box 3"/>
          <p:cNvSpPr txBox="1">
            <a:spLocks noChangeArrowheads="1"/>
          </p:cNvSpPr>
          <p:nvPr/>
        </p:nvSpPr>
        <p:spPr bwMode="auto">
          <a:xfrm>
            <a:off x="5629275" y="6572250"/>
            <a:ext cx="3657600" cy="303213"/>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Image from van Assche, PhD Thesis, 2008</a:t>
            </a:r>
          </a:p>
        </p:txBody>
      </p:sp>
      <p:grpSp>
        <p:nvGrpSpPr>
          <p:cNvPr id="16388" name="Group 4"/>
          <p:cNvGrpSpPr>
            <a:grpSpLocks noChangeAspect="1"/>
          </p:cNvGrpSpPr>
          <p:nvPr/>
        </p:nvGrpSpPr>
        <p:grpSpPr bwMode="auto">
          <a:xfrm>
            <a:off x="1295400" y="1219200"/>
            <a:ext cx="6373813" cy="4813300"/>
            <a:chOff x="816" y="768"/>
            <a:chExt cx="4015" cy="3032"/>
          </a:xfrm>
        </p:grpSpPr>
        <p:sp>
          <p:nvSpPr>
            <p:cNvPr id="16389" name="AutoShape 3"/>
            <p:cNvSpPr>
              <a:spLocks noChangeAspect="1" noChangeArrowheads="1" noTextEdit="1"/>
            </p:cNvSpPr>
            <p:nvPr/>
          </p:nvSpPr>
          <p:spPr bwMode="auto">
            <a:xfrm>
              <a:off x="816" y="768"/>
              <a:ext cx="4015" cy="3032"/>
            </a:xfrm>
            <a:prstGeom prst="rect">
              <a:avLst/>
            </a:prstGeom>
            <a:noFill/>
            <a:ln w="9525">
              <a:noFill/>
              <a:miter lim="800000"/>
              <a:headEnd/>
              <a:tailEnd/>
            </a:ln>
          </p:spPr>
          <p:txBody>
            <a:bodyPr/>
            <a:lstStyle/>
            <a:p>
              <a:endParaRPr lang="mk-MK"/>
            </a:p>
          </p:txBody>
        </p:sp>
        <p:grpSp>
          <p:nvGrpSpPr>
            <p:cNvPr id="16390" name="Group 20"/>
            <p:cNvGrpSpPr>
              <a:grpSpLocks/>
            </p:cNvGrpSpPr>
            <p:nvPr/>
          </p:nvGrpSpPr>
          <p:grpSpPr bwMode="auto">
            <a:xfrm>
              <a:off x="4109" y="1289"/>
              <a:ext cx="702" cy="2043"/>
              <a:chOff x="4109" y="1289"/>
              <a:chExt cx="702" cy="2043"/>
            </a:xfrm>
          </p:grpSpPr>
          <p:grpSp>
            <p:nvGrpSpPr>
              <p:cNvPr id="18370" name="Group 7"/>
              <p:cNvGrpSpPr>
                <a:grpSpLocks/>
              </p:cNvGrpSpPr>
              <p:nvPr/>
            </p:nvGrpSpPr>
            <p:grpSpPr bwMode="auto">
              <a:xfrm>
                <a:off x="4109" y="3149"/>
                <a:ext cx="153" cy="183"/>
                <a:chOff x="4109" y="3149"/>
                <a:chExt cx="153" cy="183"/>
              </a:xfrm>
            </p:grpSpPr>
            <p:sp>
              <p:nvSpPr>
                <p:cNvPr id="18383" name="Oval 5"/>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18384" name="Oval 6"/>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18371" name="Group 10"/>
              <p:cNvGrpSpPr>
                <a:grpSpLocks/>
              </p:cNvGrpSpPr>
              <p:nvPr/>
            </p:nvGrpSpPr>
            <p:grpSpPr bwMode="auto">
              <a:xfrm>
                <a:off x="4109" y="2447"/>
                <a:ext cx="153" cy="183"/>
                <a:chOff x="4109" y="2447"/>
                <a:chExt cx="153" cy="183"/>
              </a:xfrm>
            </p:grpSpPr>
            <p:sp>
              <p:nvSpPr>
                <p:cNvPr id="18381" name="Oval 8"/>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18382" name="Oval 9"/>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18372" name="Group 13"/>
              <p:cNvGrpSpPr>
                <a:grpSpLocks/>
              </p:cNvGrpSpPr>
              <p:nvPr/>
            </p:nvGrpSpPr>
            <p:grpSpPr bwMode="auto">
              <a:xfrm>
                <a:off x="4109" y="1868"/>
                <a:ext cx="153" cy="183"/>
                <a:chOff x="4109" y="1868"/>
                <a:chExt cx="153" cy="183"/>
              </a:xfrm>
            </p:grpSpPr>
            <p:sp>
              <p:nvSpPr>
                <p:cNvPr id="18379" name="Oval 11"/>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18380" name="Oval 12"/>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18373" name="Group 16"/>
              <p:cNvGrpSpPr>
                <a:grpSpLocks/>
              </p:cNvGrpSpPr>
              <p:nvPr/>
            </p:nvGrpSpPr>
            <p:grpSpPr bwMode="auto">
              <a:xfrm>
                <a:off x="4109" y="1289"/>
                <a:ext cx="153" cy="183"/>
                <a:chOff x="4109" y="1289"/>
                <a:chExt cx="153" cy="183"/>
              </a:xfrm>
            </p:grpSpPr>
            <p:sp>
              <p:nvSpPr>
                <p:cNvPr id="18377" name="Oval 14"/>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18378" name="Oval 15"/>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18374" name="Group 19"/>
              <p:cNvGrpSpPr>
                <a:grpSpLocks/>
              </p:cNvGrpSpPr>
              <p:nvPr/>
            </p:nvGrpSpPr>
            <p:grpSpPr bwMode="auto">
              <a:xfrm>
                <a:off x="4658" y="2234"/>
                <a:ext cx="153" cy="183"/>
                <a:chOff x="4658" y="2234"/>
                <a:chExt cx="153" cy="183"/>
              </a:xfrm>
            </p:grpSpPr>
            <p:sp>
              <p:nvSpPr>
                <p:cNvPr id="18375" name="Oval 17"/>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18376" name="Oval 18"/>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grpSp>
          <p:nvGrpSpPr>
            <p:cNvPr id="16391" name="Group 507"/>
            <p:cNvGrpSpPr>
              <a:grpSpLocks/>
            </p:cNvGrpSpPr>
            <p:nvPr/>
          </p:nvGrpSpPr>
          <p:grpSpPr bwMode="auto">
            <a:xfrm>
              <a:off x="853" y="770"/>
              <a:ext cx="3981" cy="3029"/>
              <a:chOff x="853" y="770"/>
              <a:chExt cx="3981" cy="3029"/>
            </a:xfrm>
          </p:grpSpPr>
          <p:grpSp>
            <p:nvGrpSpPr>
              <p:cNvPr id="17884" name="Group 492"/>
              <p:cNvGrpSpPr>
                <a:grpSpLocks/>
              </p:cNvGrpSpPr>
              <p:nvPr/>
            </p:nvGrpSpPr>
            <p:grpSpPr bwMode="auto">
              <a:xfrm>
                <a:off x="853" y="770"/>
                <a:ext cx="3981" cy="3029"/>
                <a:chOff x="853" y="770"/>
                <a:chExt cx="3981" cy="3029"/>
              </a:xfrm>
            </p:grpSpPr>
            <p:sp>
              <p:nvSpPr>
                <p:cNvPr id="17899" name="Rectangle 21"/>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7900" name="Group 99"/>
                <p:cNvGrpSpPr>
                  <a:grpSpLocks/>
                </p:cNvGrpSpPr>
                <p:nvPr/>
              </p:nvGrpSpPr>
              <p:grpSpPr bwMode="auto">
                <a:xfrm>
                  <a:off x="999" y="2081"/>
                  <a:ext cx="268" cy="366"/>
                  <a:chOff x="999" y="2081"/>
                  <a:chExt cx="268" cy="366"/>
                </a:xfrm>
              </p:grpSpPr>
              <p:sp>
                <p:nvSpPr>
                  <p:cNvPr id="18293" name="Rectangle 22"/>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8294" name="Rectangle 23"/>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8295" name="Rectangle 24"/>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8296" name="Rectangle 25"/>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8297" name="Rectangle 26"/>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8298" name="Rectangle 27"/>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8299" name="Rectangle 28"/>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8300" name="Rectangle 29"/>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8301" name="Rectangle 30"/>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8302" name="Rectangle 31"/>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8303" name="Rectangle 32"/>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8304" name="Rectangle 33"/>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8305" name="Rectangle 34"/>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8306" name="Rectangle 35"/>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8307" name="Rectangle 36"/>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8308" name="Rectangle 37"/>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8309" name="Rectangle 38"/>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8310" name="Rectangle 39"/>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8311" name="Rectangle 40"/>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8312" name="Rectangle 41"/>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8313" name="Rectangle 42"/>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8314" name="Rectangle 43"/>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8315" name="Rectangle 44"/>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8316" name="Rectangle 45"/>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8317" name="Rectangle 46"/>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8318" name="Rectangle 47"/>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8319" name="Rectangle 48"/>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8320" name="Rectangle 49"/>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8321" name="Rectangle 50"/>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8322" name="Rectangle 51"/>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8323" name="Rectangle 52"/>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8324" name="Rectangle 53"/>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8325" name="Rectangle 54"/>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8326" name="Rectangle 55"/>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8327" name="Rectangle 56"/>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8328" name="Rectangle 57"/>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8329" name="Rectangle 58"/>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8330" name="Rectangle 59"/>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8331" name="Rectangle 60"/>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8332" name="Rectangle 61"/>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8333" name="Rectangle 62"/>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8334" name="Rectangle 63"/>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8335" name="Rectangle 64"/>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8336" name="Rectangle 65"/>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8337" name="Rectangle 66"/>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8338" name="Rectangle 67"/>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8339" name="Rectangle 68"/>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8340" name="Rectangle 69"/>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8341" name="Rectangle 70"/>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8342" name="Rectangle 71"/>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8343" name="Rectangle 72"/>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8344" name="Rectangle 73"/>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8345" name="Rectangle 74"/>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8346" name="Rectangle 75"/>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8347" name="Rectangle 76"/>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8348" name="Rectangle 77"/>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8349" name="Rectangle 78"/>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8350" name="Rectangle 79"/>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8351" name="Rectangle 80"/>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8352" name="Rectangle 81"/>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8353" name="Rectangle 82"/>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8354" name="Rectangle 83"/>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8355" name="Rectangle 84"/>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8356" name="Rectangle 85"/>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8357" name="Rectangle 86"/>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8358" name="Rectangle 87"/>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8359" name="Rectangle 88"/>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8360" name="Rectangle 89"/>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8361" name="Rectangle 90"/>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8362" name="Rectangle 91"/>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8363" name="Rectangle 92"/>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8364" name="Rectangle 93"/>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8365" name="Rectangle 94"/>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8366" name="Rectangle 95"/>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8367" name="Rectangle 96"/>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8368" name="Rectangle 97"/>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8369" name="Rectangle 98"/>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7901" name="Rectangle 100"/>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7902" name="Rectangle 101"/>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7903" name="Rectangle 102"/>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7904" name="Rectangle 103"/>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7905" name="Rectangle 104"/>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7906" name="Group 107"/>
                <p:cNvGrpSpPr>
                  <a:grpSpLocks/>
                </p:cNvGrpSpPr>
                <p:nvPr/>
              </p:nvGrpSpPr>
              <p:grpSpPr bwMode="auto">
                <a:xfrm>
                  <a:off x="2340" y="1136"/>
                  <a:ext cx="595" cy="439"/>
                  <a:chOff x="2340" y="1136"/>
                  <a:chExt cx="595" cy="439"/>
                </a:xfrm>
              </p:grpSpPr>
              <p:pic>
                <p:nvPicPr>
                  <p:cNvPr id="18291" name="Picture 105"/>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8292" name="Rectangle 106"/>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7907" name="Rectangle 108"/>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908" name="Rectangle 109"/>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909" name="Rectangle 110"/>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910" name="Group 113"/>
                <p:cNvGrpSpPr>
                  <a:grpSpLocks/>
                </p:cNvGrpSpPr>
                <p:nvPr/>
              </p:nvGrpSpPr>
              <p:grpSpPr bwMode="auto">
                <a:xfrm>
                  <a:off x="2981" y="1348"/>
                  <a:ext cx="214" cy="61"/>
                  <a:chOff x="2981" y="1348"/>
                  <a:chExt cx="214" cy="61"/>
                </a:xfrm>
              </p:grpSpPr>
              <p:sp>
                <p:nvSpPr>
                  <p:cNvPr id="18289" name="Freeform 111"/>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290" name="Freeform 112"/>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7911" name="Rectangle 114"/>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7912" name="Group 117"/>
                <p:cNvGrpSpPr>
                  <a:grpSpLocks/>
                </p:cNvGrpSpPr>
                <p:nvPr/>
              </p:nvGrpSpPr>
              <p:grpSpPr bwMode="auto">
                <a:xfrm>
                  <a:off x="2163" y="1350"/>
                  <a:ext cx="152" cy="61"/>
                  <a:chOff x="2163" y="1350"/>
                  <a:chExt cx="152" cy="61"/>
                </a:xfrm>
              </p:grpSpPr>
              <p:sp>
                <p:nvSpPr>
                  <p:cNvPr id="18287" name="Freeform 115"/>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288" name="Freeform 116"/>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913" name="Group 120"/>
                <p:cNvGrpSpPr>
                  <a:grpSpLocks/>
                </p:cNvGrpSpPr>
                <p:nvPr/>
              </p:nvGrpSpPr>
              <p:grpSpPr bwMode="auto">
                <a:xfrm>
                  <a:off x="2981" y="1927"/>
                  <a:ext cx="214" cy="61"/>
                  <a:chOff x="2981" y="1927"/>
                  <a:chExt cx="214" cy="61"/>
                </a:xfrm>
              </p:grpSpPr>
              <p:sp>
                <p:nvSpPr>
                  <p:cNvPr id="18285" name="Freeform 118"/>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8286" name="Freeform 119"/>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914" name="Group 127"/>
                <p:cNvGrpSpPr>
                  <a:grpSpLocks/>
                </p:cNvGrpSpPr>
                <p:nvPr/>
              </p:nvGrpSpPr>
              <p:grpSpPr bwMode="auto">
                <a:xfrm>
                  <a:off x="3225" y="1777"/>
                  <a:ext cx="335" cy="274"/>
                  <a:chOff x="3225" y="1777"/>
                  <a:chExt cx="335" cy="274"/>
                </a:xfrm>
              </p:grpSpPr>
              <p:sp>
                <p:nvSpPr>
                  <p:cNvPr id="18279" name="Line 121"/>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8280" name="Line 122"/>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8281" name="Line 123"/>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8282" name="Line 124"/>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8283" name="Line 125"/>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8284" name="Line 126"/>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7915" name="Group 130"/>
                <p:cNvGrpSpPr>
                  <a:grpSpLocks/>
                </p:cNvGrpSpPr>
                <p:nvPr/>
              </p:nvGrpSpPr>
              <p:grpSpPr bwMode="auto">
                <a:xfrm>
                  <a:off x="2163" y="1929"/>
                  <a:ext cx="152" cy="61"/>
                  <a:chOff x="2163" y="1929"/>
                  <a:chExt cx="152" cy="61"/>
                </a:xfrm>
              </p:grpSpPr>
              <p:sp>
                <p:nvSpPr>
                  <p:cNvPr id="18277" name="Freeform 128"/>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8278" name="Freeform 129"/>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916" name="Group 133"/>
                <p:cNvGrpSpPr>
                  <a:grpSpLocks/>
                </p:cNvGrpSpPr>
                <p:nvPr/>
              </p:nvGrpSpPr>
              <p:grpSpPr bwMode="auto">
                <a:xfrm>
                  <a:off x="2981" y="2496"/>
                  <a:ext cx="214" cy="61"/>
                  <a:chOff x="2981" y="2496"/>
                  <a:chExt cx="214" cy="61"/>
                </a:xfrm>
              </p:grpSpPr>
              <p:sp>
                <p:nvSpPr>
                  <p:cNvPr id="18275" name="Freeform 131"/>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276" name="Freeform 132"/>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917" name="Group 136"/>
                <p:cNvGrpSpPr>
                  <a:grpSpLocks/>
                </p:cNvGrpSpPr>
                <p:nvPr/>
              </p:nvGrpSpPr>
              <p:grpSpPr bwMode="auto">
                <a:xfrm>
                  <a:off x="2163" y="2497"/>
                  <a:ext cx="152" cy="61"/>
                  <a:chOff x="2163" y="2497"/>
                  <a:chExt cx="152" cy="61"/>
                </a:xfrm>
              </p:grpSpPr>
              <p:sp>
                <p:nvSpPr>
                  <p:cNvPr id="18273" name="Freeform 134"/>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274" name="Freeform 135"/>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918" name="Group 139"/>
                <p:cNvGrpSpPr>
                  <a:grpSpLocks/>
                </p:cNvGrpSpPr>
                <p:nvPr/>
              </p:nvGrpSpPr>
              <p:grpSpPr bwMode="auto">
                <a:xfrm>
                  <a:off x="2981" y="3210"/>
                  <a:ext cx="214" cy="61"/>
                  <a:chOff x="2981" y="3210"/>
                  <a:chExt cx="214" cy="61"/>
                </a:xfrm>
              </p:grpSpPr>
              <p:sp>
                <p:nvSpPr>
                  <p:cNvPr id="18271" name="Freeform 137"/>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272" name="Freeform 138"/>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919" name="Group 146"/>
                <p:cNvGrpSpPr>
                  <a:grpSpLocks/>
                </p:cNvGrpSpPr>
                <p:nvPr/>
              </p:nvGrpSpPr>
              <p:grpSpPr bwMode="auto">
                <a:xfrm>
                  <a:off x="3225" y="3057"/>
                  <a:ext cx="335" cy="276"/>
                  <a:chOff x="3225" y="3057"/>
                  <a:chExt cx="335" cy="276"/>
                </a:xfrm>
              </p:grpSpPr>
              <p:sp>
                <p:nvSpPr>
                  <p:cNvPr id="18265" name="Line 140"/>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8266" name="Line 141"/>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8267" name="Line 142"/>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8268" name="Line 143"/>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8269" name="Line 144"/>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8270" name="Line 145"/>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7920" name="Group 149"/>
                <p:cNvGrpSpPr>
                  <a:grpSpLocks/>
                </p:cNvGrpSpPr>
                <p:nvPr/>
              </p:nvGrpSpPr>
              <p:grpSpPr bwMode="auto">
                <a:xfrm>
                  <a:off x="2163" y="3211"/>
                  <a:ext cx="152" cy="61"/>
                  <a:chOff x="2163" y="3211"/>
                  <a:chExt cx="152" cy="61"/>
                </a:xfrm>
              </p:grpSpPr>
              <p:sp>
                <p:nvSpPr>
                  <p:cNvPr id="18263" name="Freeform 147"/>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264" name="Freeform 148"/>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7921" name="Rectangle 150"/>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7922" name="Group 187"/>
                <p:cNvGrpSpPr>
                  <a:grpSpLocks/>
                </p:cNvGrpSpPr>
                <p:nvPr/>
              </p:nvGrpSpPr>
              <p:grpSpPr bwMode="auto">
                <a:xfrm>
                  <a:off x="3621" y="770"/>
                  <a:ext cx="269" cy="317"/>
                  <a:chOff x="3621" y="770"/>
                  <a:chExt cx="269" cy="317"/>
                </a:xfrm>
              </p:grpSpPr>
              <p:sp>
                <p:nvSpPr>
                  <p:cNvPr id="18227" name="Rectangle 151"/>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8228" name="Rectangle 152"/>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8229" name="Rectangle 153"/>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8230" name="Rectangle 154"/>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8231" name="Rectangle 155"/>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8232" name="Rectangle 156"/>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8233" name="Rectangle 157"/>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8234" name="Rectangle 158"/>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8235" name="Rectangle 159"/>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8236" name="Rectangle 160"/>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8237" name="Rectangle 161"/>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8238" name="Rectangle 162"/>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8239" name="Rectangle 163"/>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8240" name="Rectangle 164"/>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8241" name="Rectangle 165"/>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8242" name="Rectangle 166"/>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8243" name="Rectangle 167"/>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8244" name="Rectangle 168"/>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8245" name="Rectangle 169"/>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8246" name="Rectangle 170"/>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8247" name="Rectangle 171"/>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8248" name="Rectangle 172"/>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8249" name="Rectangle 173"/>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8250" name="Rectangle 174"/>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8251" name="Rectangle 175"/>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8252" name="Rectangle 176"/>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8253" name="Rectangle 177"/>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8254" name="Rectangle 178"/>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8255" name="Rectangle 179"/>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8256" name="Rectangle 180"/>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8257" name="Rectangle 181"/>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8258" name="Rectangle 182"/>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8259" name="Rectangle 183"/>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8260" name="Rectangle 184"/>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8261" name="Rectangle 185"/>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8262" name="Rectangle 186"/>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7923" name="Rectangle 188"/>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7924" name="Rectangle 189"/>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925" name="Rectangle 190"/>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7926" name="Rectangle 191"/>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927" name="Rectangle 192"/>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7928" name="Rectangle 193"/>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929" name="Rectangle 194"/>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7930" name="Rectangle 195"/>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931" name="Rectangle 196"/>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7932" name="Freeform 197"/>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933" name="Line 198"/>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7934" name="Freeform 199"/>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935" name="Freeform 200"/>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936" name="Freeform 201"/>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937" name="Rectangle 202"/>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7938" name="Freeform 203"/>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7939" name="Group 206"/>
                <p:cNvGrpSpPr>
                  <a:grpSpLocks/>
                </p:cNvGrpSpPr>
                <p:nvPr/>
              </p:nvGrpSpPr>
              <p:grpSpPr bwMode="auto">
                <a:xfrm>
                  <a:off x="4475" y="2287"/>
                  <a:ext cx="111" cy="69"/>
                  <a:chOff x="4475" y="2287"/>
                  <a:chExt cx="111" cy="69"/>
                </a:xfrm>
              </p:grpSpPr>
              <p:sp>
                <p:nvSpPr>
                  <p:cNvPr id="18225" name="Freeform 204"/>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8226" name="Freeform 205"/>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7940" name="Rectangle 207"/>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7941" name="Group 244"/>
                <p:cNvGrpSpPr>
                  <a:grpSpLocks/>
                </p:cNvGrpSpPr>
                <p:nvPr/>
              </p:nvGrpSpPr>
              <p:grpSpPr bwMode="auto">
                <a:xfrm>
                  <a:off x="1761" y="1167"/>
                  <a:ext cx="269" cy="366"/>
                  <a:chOff x="1761" y="1167"/>
                  <a:chExt cx="269" cy="366"/>
                </a:xfrm>
              </p:grpSpPr>
              <p:sp>
                <p:nvSpPr>
                  <p:cNvPr id="18189" name="Rectangle 208"/>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8190" name="Rectangle 209"/>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8191" name="Rectangle 210"/>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8192" name="Rectangle 211"/>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8193" name="Rectangle 212"/>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8194" name="Rectangle 213"/>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8195" name="Rectangle 214"/>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8196" name="Rectangle 215"/>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8197" name="Rectangle 216"/>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8198" name="Rectangle 217"/>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8199" name="Rectangle 218"/>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8200" name="Rectangle 219"/>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8201" name="Rectangle 220"/>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8202" name="Rectangle 221"/>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8203" name="Rectangle 222"/>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8204" name="Rectangle 223"/>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8205" name="Rectangle 224"/>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8206" name="Rectangle 225"/>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8207" name="Rectangle 226"/>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8208" name="Rectangle 227"/>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8209" name="Rectangle 228"/>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8210" name="Rectangle 229"/>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8211" name="Rectangle 230"/>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8212" name="Rectangle 231"/>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8213" name="Rectangle 232"/>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8214" name="Rectangle 233"/>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8215" name="Rectangle 234"/>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8216" name="Rectangle 235"/>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8217" name="Rectangle 236"/>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8218" name="Rectangle 237"/>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8219" name="Rectangle 238"/>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8220" name="Rectangle 239"/>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8221" name="Rectangle 240"/>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8222" name="Rectangle 241"/>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8223" name="Rectangle 242"/>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8224" name="Rectangle 243"/>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7942" name="Group 317"/>
                <p:cNvGrpSpPr>
                  <a:grpSpLocks/>
                </p:cNvGrpSpPr>
                <p:nvPr/>
              </p:nvGrpSpPr>
              <p:grpSpPr bwMode="auto">
                <a:xfrm>
                  <a:off x="1761" y="1746"/>
                  <a:ext cx="269" cy="366"/>
                  <a:chOff x="1761" y="1746"/>
                  <a:chExt cx="269" cy="366"/>
                </a:xfrm>
              </p:grpSpPr>
              <p:sp>
                <p:nvSpPr>
                  <p:cNvPr id="18117" name="Rectangle 245"/>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8118" name="Rectangle 246"/>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8119" name="Rectangle 247"/>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8120" name="Rectangle 248"/>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8121" name="Rectangle 249"/>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8122" name="Rectangle 250"/>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8123" name="Rectangle 251"/>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8124" name="Rectangle 252"/>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8125" name="Rectangle 253"/>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8126" name="Rectangle 254"/>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8127" name="Rectangle 255"/>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8128" name="Rectangle 256"/>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8129" name="Rectangle 257"/>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8130" name="Rectangle 258"/>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8131" name="Rectangle 259"/>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8132" name="Rectangle 260"/>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8133" name="Rectangle 261"/>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8134" name="Rectangle 262"/>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8135" name="Rectangle 263"/>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8136" name="Rectangle 264"/>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8137" name="Rectangle 265"/>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8138" name="Rectangle 266"/>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8139" name="Rectangle 267"/>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8140" name="Rectangle 268"/>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8141" name="Rectangle 269"/>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8142" name="Rectangle 270"/>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8143" name="Rectangle 271"/>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8144" name="Rectangle 272"/>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8145" name="Rectangle 273"/>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8146" name="Rectangle 274"/>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8147" name="Rectangle 275"/>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8148" name="Rectangle 276"/>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8149" name="Rectangle 277"/>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8150" name="Rectangle 278"/>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8151" name="Rectangle 279"/>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8152" name="Rectangle 280"/>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8153" name="Rectangle 281"/>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8154" name="Rectangle 282"/>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8155" name="Rectangle 283"/>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8156" name="Rectangle 284"/>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8157" name="Rectangle 285"/>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8158" name="Rectangle 286"/>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8159" name="Rectangle 287"/>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8160" name="Rectangle 288"/>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8161" name="Rectangle 289"/>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8162" name="Rectangle 290"/>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8163" name="Rectangle 291"/>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8164" name="Rectangle 292"/>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8165" name="Rectangle 293"/>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8166" name="Rectangle 294"/>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8167" name="Rectangle 295"/>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8168" name="Rectangle 296"/>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8169" name="Rectangle 297"/>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8170" name="Rectangle 298"/>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8171" name="Rectangle 299"/>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8172" name="Rectangle 300"/>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8173" name="Rectangle 301"/>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8174" name="Rectangle 302"/>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8175" name="Rectangle 303"/>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8176" name="Rectangle 304"/>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8177" name="Rectangle 305"/>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8178" name="Rectangle 306"/>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8179" name="Rectangle 307"/>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8180" name="Rectangle 308"/>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8181" name="Rectangle 309"/>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8182" name="Rectangle 310"/>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8183" name="Rectangle 311"/>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8184" name="Rectangle 312"/>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8185" name="Rectangle 313"/>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8186" name="Rectangle 314"/>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8187" name="Rectangle 315"/>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8188" name="Rectangle 316"/>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7943" name="Group 395"/>
                <p:cNvGrpSpPr>
                  <a:grpSpLocks/>
                </p:cNvGrpSpPr>
                <p:nvPr/>
              </p:nvGrpSpPr>
              <p:grpSpPr bwMode="auto">
                <a:xfrm>
                  <a:off x="1761" y="2325"/>
                  <a:ext cx="269" cy="366"/>
                  <a:chOff x="1761" y="2325"/>
                  <a:chExt cx="269" cy="366"/>
                </a:xfrm>
              </p:grpSpPr>
              <p:sp>
                <p:nvSpPr>
                  <p:cNvPr id="18040" name="Rectangle 318"/>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8041" name="Rectangle 319"/>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8042" name="Rectangle 320"/>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8043" name="Rectangle 321"/>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8044" name="Rectangle 322"/>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8045" name="Rectangle 323"/>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8046" name="Rectangle 324"/>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8047" name="Rectangle 325"/>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8048" name="Rectangle 326"/>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8049" name="Rectangle 327"/>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8050" name="Rectangle 328"/>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8051" name="Rectangle 329"/>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8052" name="Rectangle 330"/>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8053" name="Rectangle 331"/>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8054" name="Rectangle 332"/>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8055" name="Rectangle 333"/>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8056" name="Rectangle 334"/>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8057" name="Rectangle 335"/>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8058" name="Rectangle 336"/>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8059" name="Rectangle 337"/>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8060" name="Rectangle 338"/>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8061" name="Rectangle 339"/>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8062" name="Rectangle 340"/>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8063" name="Rectangle 341"/>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8064" name="Rectangle 342"/>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8065" name="Rectangle 343"/>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8066" name="Rectangle 344"/>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8067" name="Rectangle 345"/>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8068" name="Rectangle 346"/>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8069" name="Rectangle 347"/>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8070" name="Rectangle 348"/>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8071" name="Rectangle 349"/>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8072" name="Rectangle 350"/>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8073" name="Rectangle 351"/>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8074" name="Rectangle 352"/>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8075" name="Rectangle 353"/>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8076" name="Rectangle 354"/>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8077" name="Rectangle 355"/>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8078" name="Rectangle 356"/>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8079" name="Rectangle 357"/>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8080" name="Rectangle 358"/>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8081" name="Rectangle 359"/>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8082" name="Rectangle 360"/>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8083" name="Rectangle 361"/>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8084" name="Rectangle 362"/>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8085" name="Rectangle 363"/>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8086" name="Rectangle 364"/>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8087" name="Rectangle 365"/>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8088" name="Rectangle 366"/>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8089" name="Rectangle 367"/>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8090" name="Rectangle 368"/>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8091" name="Rectangle 369"/>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8092" name="Rectangle 370"/>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8093" name="Rectangle 371"/>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8094" name="Rectangle 372"/>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8095" name="Rectangle 373"/>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8096" name="Rectangle 374"/>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8097" name="Rectangle 375"/>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8098" name="Rectangle 376"/>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8099" name="Rectangle 377"/>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8100" name="Rectangle 378"/>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8101" name="Rectangle 379"/>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8102" name="Rectangle 380"/>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8103" name="Rectangle 381"/>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8104" name="Rectangle 382"/>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8105" name="Rectangle 383"/>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8106" name="Rectangle 384"/>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8107" name="Rectangle 385"/>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8108" name="Rectangle 386"/>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8109" name="Rectangle 387"/>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8110" name="Rectangle 388"/>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8111" name="Rectangle 389"/>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8112" name="Rectangle 390"/>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8113" name="Rectangle 391"/>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8114" name="Rectangle 392"/>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8115" name="Rectangle 393"/>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8116" name="Rectangle 394"/>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7944" name="Group 466"/>
                <p:cNvGrpSpPr>
                  <a:grpSpLocks/>
                </p:cNvGrpSpPr>
                <p:nvPr/>
              </p:nvGrpSpPr>
              <p:grpSpPr bwMode="auto">
                <a:xfrm>
                  <a:off x="1761" y="3057"/>
                  <a:ext cx="269" cy="366"/>
                  <a:chOff x="1761" y="3057"/>
                  <a:chExt cx="269" cy="366"/>
                </a:xfrm>
              </p:grpSpPr>
              <p:sp>
                <p:nvSpPr>
                  <p:cNvPr id="17970" name="Rectangle 396"/>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7971" name="Rectangle 397"/>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7972" name="Rectangle 398"/>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7973" name="Rectangle 399"/>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7974" name="Rectangle 400"/>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7975" name="Rectangle 401"/>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7976" name="Rectangle 402"/>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7977" name="Rectangle 403"/>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7978" name="Rectangle 404"/>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7979" name="Rectangle 405"/>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7980" name="Rectangle 406"/>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7981" name="Rectangle 407"/>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7982" name="Rectangle 408"/>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7983" name="Rectangle 409"/>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7984" name="Rectangle 410"/>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7985" name="Rectangle 411"/>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7986" name="Rectangle 412"/>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7987" name="Rectangle 413"/>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7988" name="Rectangle 414"/>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7989" name="Rectangle 415"/>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7990" name="Rectangle 416"/>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7991" name="Rectangle 417"/>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7992" name="Rectangle 418"/>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7993" name="Rectangle 419"/>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7994" name="Rectangle 420"/>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7995" name="Rectangle 421"/>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7996" name="Rectangle 422"/>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7997" name="Rectangle 423"/>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7998" name="Rectangle 424"/>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7999" name="Rectangle 425"/>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8000" name="Rectangle 426"/>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8001" name="Rectangle 427"/>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8002" name="Rectangle 428"/>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8003" name="Rectangle 429"/>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8004" name="Rectangle 430"/>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8005" name="Rectangle 431"/>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8006" name="Rectangle 432"/>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8007" name="Rectangle 433"/>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8008" name="Rectangle 434"/>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8009" name="Rectangle 435"/>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8010" name="Rectangle 436"/>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8011" name="Rectangle 437"/>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8012" name="Rectangle 438"/>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8013" name="Rectangle 439"/>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8014" name="Rectangle 440"/>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8015" name="Rectangle 441"/>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8016" name="Rectangle 442"/>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8017" name="Rectangle 443"/>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8018" name="Rectangle 444"/>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8019" name="Rectangle 445"/>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8020" name="Rectangle 446"/>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8021" name="Rectangle 447"/>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8022" name="Rectangle 448"/>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8023" name="Rectangle 449"/>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8024" name="Rectangle 450"/>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8025" name="Rectangle 451"/>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8026" name="Rectangle 452"/>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8027" name="Rectangle 453"/>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8028" name="Rectangle 454"/>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8029" name="Rectangle 455"/>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8030" name="Rectangle 456"/>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8031" name="Rectangle 457"/>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8032" name="Rectangle 458"/>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8033" name="Rectangle 459"/>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8034" name="Rectangle 460"/>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8035" name="Rectangle 461"/>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8036" name="Rectangle 462"/>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8037" name="Rectangle 463"/>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8038" name="Rectangle 464"/>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8039" name="Rectangle 465"/>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7945" name="Freeform 467"/>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7946" name="Freeform 468"/>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7947" name="Freeform 469"/>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7948" name="Freeform 470"/>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7949" name="Rectangle 471"/>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7950" name="Rectangle 472"/>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7951" name="Rectangle 473"/>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7952" name="Group 476"/>
                <p:cNvGrpSpPr>
                  <a:grpSpLocks/>
                </p:cNvGrpSpPr>
                <p:nvPr/>
              </p:nvGrpSpPr>
              <p:grpSpPr bwMode="auto">
                <a:xfrm>
                  <a:off x="2340" y="1716"/>
                  <a:ext cx="595" cy="438"/>
                  <a:chOff x="2340" y="1716"/>
                  <a:chExt cx="595" cy="438"/>
                </a:xfrm>
              </p:grpSpPr>
              <p:pic>
                <p:nvPicPr>
                  <p:cNvPr id="17968" name="Picture 474"/>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7969" name="Rectangle 475"/>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7953" name="Rectangle 477"/>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954" name="Rectangle 478"/>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955" name="Rectangle 479"/>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956" name="Group 482"/>
                <p:cNvGrpSpPr>
                  <a:grpSpLocks/>
                </p:cNvGrpSpPr>
                <p:nvPr/>
              </p:nvGrpSpPr>
              <p:grpSpPr bwMode="auto">
                <a:xfrm>
                  <a:off x="2340" y="2295"/>
                  <a:ext cx="595" cy="438"/>
                  <a:chOff x="2340" y="2295"/>
                  <a:chExt cx="595" cy="438"/>
                </a:xfrm>
              </p:grpSpPr>
              <p:pic>
                <p:nvPicPr>
                  <p:cNvPr id="17966" name="Picture 480"/>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7967" name="Rectangle 481"/>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7957" name="Rectangle 483"/>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958" name="Rectangle 484"/>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959" name="Rectangle 485"/>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960" name="Group 488"/>
                <p:cNvGrpSpPr>
                  <a:grpSpLocks/>
                </p:cNvGrpSpPr>
                <p:nvPr/>
              </p:nvGrpSpPr>
              <p:grpSpPr bwMode="auto">
                <a:xfrm>
                  <a:off x="2340" y="3027"/>
                  <a:ext cx="595" cy="438"/>
                  <a:chOff x="2340" y="3027"/>
                  <a:chExt cx="595" cy="438"/>
                </a:xfrm>
              </p:grpSpPr>
              <p:pic>
                <p:nvPicPr>
                  <p:cNvPr id="17964" name="Picture 486"/>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7965" name="Rectangle 487"/>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7961" name="Rectangle 489"/>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962" name="Rectangle 490"/>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963" name="Rectangle 491"/>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grpSp>
            <p:nvGrpSpPr>
              <p:cNvPr id="17885" name="Group 499"/>
              <p:cNvGrpSpPr>
                <a:grpSpLocks/>
              </p:cNvGrpSpPr>
              <p:nvPr/>
            </p:nvGrpSpPr>
            <p:grpSpPr bwMode="auto">
              <a:xfrm>
                <a:off x="3195" y="1289"/>
                <a:ext cx="305" cy="244"/>
                <a:chOff x="3195" y="1289"/>
                <a:chExt cx="305" cy="244"/>
              </a:xfrm>
            </p:grpSpPr>
            <p:sp>
              <p:nvSpPr>
                <p:cNvPr id="17893" name="Line 493"/>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7894" name="Line 494"/>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7895" name="Line 495"/>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7896" name="Line 496"/>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7897" name="Line 497"/>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7898" name="Line 498"/>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grpSp>
          <p:grpSp>
            <p:nvGrpSpPr>
              <p:cNvPr id="17886" name="Group 506"/>
              <p:cNvGrpSpPr>
                <a:grpSpLocks/>
              </p:cNvGrpSpPr>
              <p:nvPr/>
            </p:nvGrpSpPr>
            <p:grpSpPr bwMode="auto">
              <a:xfrm>
                <a:off x="3195" y="2397"/>
                <a:ext cx="365" cy="294"/>
                <a:chOff x="3195" y="2397"/>
                <a:chExt cx="365" cy="294"/>
              </a:xfrm>
            </p:grpSpPr>
            <p:sp>
              <p:nvSpPr>
                <p:cNvPr id="17887" name="Line 500"/>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7888" name="Line 501"/>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7889" name="Line 502"/>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7890" name="Line 503"/>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7891" name="Line 504"/>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7892" name="Line 505"/>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grpSp>
        <p:grpSp>
          <p:nvGrpSpPr>
            <p:cNvPr id="16392" name="Group 510"/>
            <p:cNvGrpSpPr>
              <a:grpSpLocks/>
            </p:cNvGrpSpPr>
            <p:nvPr/>
          </p:nvGrpSpPr>
          <p:grpSpPr bwMode="auto">
            <a:xfrm>
              <a:off x="4109" y="3149"/>
              <a:ext cx="153" cy="183"/>
              <a:chOff x="4109" y="3149"/>
              <a:chExt cx="153" cy="183"/>
            </a:xfrm>
          </p:grpSpPr>
          <p:sp>
            <p:nvSpPr>
              <p:cNvPr id="17882" name="Oval 508"/>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17883" name="Oval 509"/>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16393" name="Group 513"/>
            <p:cNvGrpSpPr>
              <a:grpSpLocks/>
            </p:cNvGrpSpPr>
            <p:nvPr/>
          </p:nvGrpSpPr>
          <p:grpSpPr bwMode="auto">
            <a:xfrm>
              <a:off x="4109" y="2447"/>
              <a:ext cx="153" cy="183"/>
              <a:chOff x="4109" y="2447"/>
              <a:chExt cx="153" cy="183"/>
            </a:xfrm>
          </p:grpSpPr>
          <p:sp>
            <p:nvSpPr>
              <p:cNvPr id="17880" name="Oval 511"/>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17881" name="Oval 512"/>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16394" name="Group 516"/>
            <p:cNvGrpSpPr>
              <a:grpSpLocks/>
            </p:cNvGrpSpPr>
            <p:nvPr/>
          </p:nvGrpSpPr>
          <p:grpSpPr bwMode="auto">
            <a:xfrm>
              <a:off x="4109" y="1868"/>
              <a:ext cx="153" cy="183"/>
              <a:chOff x="4109" y="1868"/>
              <a:chExt cx="153" cy="183"/>
            </a:xfrm>
          </p:grpSpPr>
          <p:sp>
            <p:nvSpPr>
              <p:cNvPr id="17878" name="Oval 514"/>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17879" name="Oval 515"/>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16395" name="Group 519"/>
            <p:cNvGrpSpPr>
              <a:grpSpLocks/>
            </p:cNvGrpSpPr>
            <p:nvPr/>
          </p:nvGrpSpPr>
          <p:grpSpPr bwMode="auto">
            <a:xfrm>
              <a:off x="4109" y="1289"/>
              <a:ext cx="153" cy="183"/>
              <a:chOff x="4109" y="1289"/>
              <a:chExt cx="153" cy="183"/>
            </a:xfrm>
          </p:grpSpPr>
          <p:sp>
            <p:nvSpPr>
              <p:cNvPr id="17876" name="Oval 517"/>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17877" name="Oval 518"/>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16396" name="Group 522"/>
            <p:cNvGrpSpPr>
              <a:grpSpLocks/>
            </p:cNvGrpSpPr>
            <p:nvPr/>
          </p:nvGrpSpPr>
          <p:grpSpPr bwMode="auto">
            <a:xfrm>
              <a:off x="4658" y="2234"/>
              <a:ext cx="153" cy="183"/>
              <a:chOff x="4658" y="2234"/>
              <a:chExt cx="153" cy="183"/>
            </a:xfrm>
          </p:grpSpPr>
          <p:sp>
            <p:nvSpPr>
              <p:cNvPr id="17874" name="Oval 520"/>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17875" name="Oval 521"/>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nvGrpSpPr>
            <p:cNvPr id="16397" name="Group 525"/>
            <p:cNvGrpSpPr>
              <a:grpSpLocks/>
            </p:cNvGrpSpPr>
            <p:nvPr/>
          </p:nvGrpSpPr>
          <p:grpSpPr bwMode="auto">
            <a:xfrm>
              <a:off x="4109" y="3149"/>
              <a:ext cx="153" cy="183"/>
              <a:chOff x="4109" y="3149"/>
              <a:chExt cx="153" cy="183"/>
            </a:xfrm>
          </p:grpSpPr>
          <p:sp>
            <p:nvSpPr>
              <p:cNvPr id="17872" name="Oval 523"/>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17873" name="Oval 524"/>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16398" name="Group 528"/>
            <p:cNvGrpSpPr>
              <a:grpSpLocks/>
            </p:cNvGrpSpPr>
            <p:nvPr/>
          </p:nvGrpSpPr>
          <p:grpSpPr bwMode="auto">
            <a:xfrm>
              <a:off x="4109" y="2447"/>
              <a:ext cx="153" cy="183"/>
              <a:chOff x="4109" y="2447"/>
              <a:chExt cx="153" cy="183"/>
            </a:xfrm>
          </p:grpSpPr>
          <p:sp>
            <p:nvSpPr>
              <p:cNvPr id="17870" name="Oval 526"/>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17871" name="Oval 527"/>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16399" name="Group 531"/>
            <p:cNvGrpSpPr>
              <a:grpSpLocks/>
            </p:cNvGrpSpPr>
            <p:nvPr/>
          </p:nvGrpSpPr>
          <p:grpSpPr bwMode="auto">
            <a:xfrm>
              <a:off x="4109" y="1868"/>
              <a:ext cx="153" cy="183"/>
              <a:chOff x="4109" y="1868"/>
              <a:chExt cx="153" cy="183"/>
            </a:xfrm>
          </p:grpSpPr>
          <p:sp>
            <p:nvSpPr>
              <p:cNvPr id="17868" name="Oval 529"/>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17869" name="Oval 530"/>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16400" name="Group 534"/>
            <p:cNvGrpSpPr>
              <a:grpSpLocks/>
            </p:cNvGrpSpPr>
            <p:nvPr/>
          </p:nvGrpSpPr>
          <p:grpSpPr bwMode="auto">
            <a:xfrm>
              <a:off x="4109" y="1289"/>
              <a:ext cx="153" cy="183"/>
              <a:chOff x="4109" y="1289"/>
              <a:chExt cx="153" cy="183"/>
            </a:xfrm>
          </p:grpSpPr>
          <p:sp>
            <p:nvSpPr>
              <p:cNvPr id="17866" name="Oval 532"/>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17867" name="Oval 533"/>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16401" name="Group 537"/>
            <p:cNvGrpSpPr>
              <a:grpSpLocks/>
            </p:cNvGrpSpPr>
            <p:nvPr/>
          </p:nvGrpSpPr>
          <p:grpSpPr bwMode="auto">
            <a:xfrm>
              <a:off x="4658" y="2234"/>
              <a:ext cx="153" cy="183"/>
              <a:chOff x="4658" y="2234"/>
              <a:chExt cx="153" cy="183"/>
            </a:xfrm>
          </p:grpSpPr>
          <p:sp>
            <p:nvSpPr>
              <p:cNvPr id="17864" name="Oval 535"/>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17865" name="Oval 536"/>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nvGrpSpPr>
            <p:cNvPr id="16402" name="Group 1009"/>
            <p:cNvGrpSpPr>
              <a:grpSpLocks/>
            </p:cNvGrpSpPr>
            <p:nvPr/>
          </p:nvGrpSpPr>
          <p:grpSpPr bwMode="auto">
            <a:xfrm>
              <a:off x="853" y="770"/>
              <a:ext cx="3981" cy="3029"/>
              <a:chOff x="853" y="770"/>
              <a:chExt cx="3981" cy="3029"/>
            </a:xfrm>
          </p:grpSpPr>
          <p:sp>
            <p:nvSpPr>
              <p:cNvPr id="17393" name="Rectangle 538"/>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7394" name="Group 616"/>
              <p:cNvGrpSpPr>
                <a:grpSpLocks/>
              </p:cNvGrpSpPr>
              <p:nvPr/>
            </p:nvGrpSpPr>
            <p:grpSpPr bwMode="auto">
              <a:xfrm>
                <a:off x="999" y="2081"/>
                <a:ext cx="268" cy="366"/>
                <a:chOff x="999" y="2081"/>
                <a:chExt cx="268" cy="366"/>
              </a:xfrm>
            </p:grpSpPr>
            <p:sp>
              <p:nvSpPr>
                <p:cNvPr id="17787" name="Rectangle 539"/>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7788" name="Rectangle 540"/>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7789" name="Rectangle 541"/>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7790" name="Rectangle 542"/>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7791" name="Rectangle 543"/>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7792" name="Rectangle 544"/>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7793" name="Rectangle 545"/>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7794" name="Rectangle 546"/>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7795" name="Rectangle 547"/>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7796" name="Rectangle 548"/>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7797" name="Rectangle 549"/>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7798" name="Rectangle 550"/>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7799" name="Rectangle 551"/>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7800" name="Rectangle 552"/>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7801" name="Rectangle 553"/>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7802" name="Rectangle 554"/>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7803" name="Rectangle 555"/>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7804" name="Rectangle 556"/>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7805" name="Rectangle 557"/>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7806" name="Rectangle 558"/>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7807" name="Rectangle 559"/>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7808" name="Rectangle 560"/>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7809" name="Rectangle 561"/>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7810" name="Rectangle 562"/>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7811" name="Rectangle 563"/>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7812" name="Rectangle 564"/>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7813" name="Rectangle 565"/>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7814" name="Rectangle 566"/>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7815" name="Rectangle 567"/>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7816" name="Rectangle 568"/>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7817" name="Rectangle 569"/>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7818" name="Rectangle 570"/>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7819" name="Rectangle 571"/>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7820" name="Rectangle 572"/>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7821" name="Rectangle 573"/>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7822" name="Rectangle 574"/>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7823" name="Rectangle 575"/>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7824" name="Rectangle 576"/>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7825" name="Rectangle 577"/>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7826" name="Rectangle 578"/>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7827" name="Rectangle 579"/>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7828" name="Rectangle 580"/>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7829" name="Rectangle 581"/>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7830" name="Rectangle 582"/>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7831" name="Rectangle 583"/>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7832" name="Rectangle 584"/>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7833" name="Rectangle 585"/>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7834" name="Rectangle 586"/>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7835" name="Rectangle 587"/>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7836" name="Rectangle 588"/>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7837" name="Rectangle 589"/>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7838" name="Rectangle 590"/>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7839" name="Rectangle 591"/>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7840" name="Rectangle 592"/>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7841" name="Rectangle 593"/>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7842" name="Rectangle 594"/>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7843" name="Rectangle 595"/>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7844" name="Rectangle 596"/>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7845" name="Rectangle 597"/>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7846" name="Rectangle 598"/>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7847" name="Rectangle 599"/>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7848" name="Rectangle 600"/>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7849" name="Rectangle 601"/>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7850" name="Rectangle 602"/>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7851" name="Rectangle 603"/>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7852" name="Rectangle 604"/>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7853" name="Rectangle 605"/>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7854" name="Rectangle 606"/>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7855" name="Rectangle 607"/>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7856" name="Rectangle 608"/>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7857" name="Rectangle 609"/>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7858" name="Rectangle 610"/>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7859" name="Rectangle 611"/>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7860" name="Rectangle 612"/>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7861" name="Rectangle 613"/>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7862" name="Rectangle 614"/>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7863" name="Rectangle 615"/>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7395" name="Rectangle 617"/>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7396" name="Rectangle 618"/>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7397" name="Rectangle 619"/>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7398" name="Rectangle 620"/>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7399" name="Rectangle 621"/>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7400" name="Group 624"/>
              <p:cNvGrpSpPr>
                <a:grpSpLocks/>
              </p:cNvGrpSpPr>
              <p:nvPr/>
            </p:nvGrpSpPr>
            <p:grpSpPr bwMode="auto">
              <a:xfrm>
                <a:off x="2340" y="1136"/>
                <a:ext cx="595" cy="439"/>
                <a:chOff x="2340" y="1136"/>
                <a:chExt cx="595" cy="439"/>
              </a:xfrm>
            </p:grpSpPr>
            <p:pic>
              <p:nvPicPr>
                <p:cNvPr id="17785" name="Picture 622"/>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7786" name="Rectangle 623"/>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7401" name="Rectangle 625"/>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402" name="Rectangle 626"/>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403" name="Rectangle 627"/>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404" name="Group 630"/>
              <p:cNvGrpSpPr>
                <a:grpSpLocks/>
              </p:cNvGrpSpPr>
              <p:nvPr/>
            </p:nvGrpSpPr>
            <p:grpSpPr bwMode="auto">
              <a:xfrm>
                <a:off x="2981" y="1348"/>
                <a:ext cx="214" cy="61"/>
                <a:chOff x="2981" y="1348"/>
                <a:chExt cx="214" cy="61"/>
              </a:xfrm>
            </p:grpSpPr>
            <p:sp>
              <p:nvSpPr>
                <p:cNvPr id="17783" name="Freeform 628"/>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784" name="Freeform 629"/>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7405" name="Rectangle 631"/>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7406" name="Group 634"/>
              <p:cNvGrpSpPr>
                <a:grpSpLocks/>
              </p:cNvGrpSpPr>
              <p:nvPr/>
            </p:nvGrpSpPr>
            <p:grpSpPr bwMode="auto">
              <a:xfrm>
                <a:off x="2163" y="1350"/>
                <a:ext cx="152" cy="61"/>
                <a:chOff x="2163" y="1350"/>
                <a:chExt cx="152" cy="61"/>
              </a:xfrm>
            </p:grpSpPr>
            <p:sp>
              <p:nvSpPr>
                <p:cNvPr id="17781" name="Freeform 632"/>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782" name="Freeform 633"/>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407" name="Group 637"/>
              <p:cNvGrpSpPr>
                <a:grpSpLocks/>
              </p:cNvGrpSpPr>
              <p:nvPr/>
            </p:nvGrpSpPr>
            <p:grpSpPr bwMode="auto">
              <a:xfrm>
                <a:off x="2981" y="1927"/>
                <a:ext cx="214" cy="61"/>
                <a:chOff x="2981" y="1927"/>
                <a:chExt cx="214" cy="61"/>
              </a:xfrm>
            </p:grpSpPr>
            <p:sp>
              <p:nvSpPr>
                <p:cNvPr id="17779" name="Freeform 635"/>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7780" name="Freeform 636"/>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408" name="Group 644"/>
              <p:cNvGrpSpPr>
                <a:grpSpLocks/>
              </p:cNvGrpSpPr>
              <p:nvPr/>
            </p:nvGrpSpPr>
            <p:grpSpPr bwMode="auto">
              <a:xfrm>
                <a:off x="3225" y="1777"/>
                <a:ext cx="335" cy="274"/>
                <a:chOff x="3225" y="1777"/>
                <a:chExt cx="335" cy="274"/>
              </a:xfrm>
            </p:grpSpPr>
            <p:sp>
              <p:nvSpPr>
                <p:cNvPr id="17773" name="Line 638"/>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7774" name="Line 639"/>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7775" name="Line 640"/>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7776" name="Line 641"/>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7777" name="Line 642"/>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7778" name="Line 643"/>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7409" name="Group 647"/>
              <p:cNvGrpSpPr>
                <a:grpSpLocks/>
              </p:cNvGrpSpPr>
              <p:nvPr/>
            </p:nvGrpSpPr>
            <p:grpSpPr bwMode="auto">
              <a:xfrm>
                <a:off x="2163" y="1929"/>
                <a:ext cx="152" cy="61"/>
                <a:chOff x="2163" y="1929"/>
                <a:chExt cx="152" cy="61"/>
              </a:xfrm>
            </p:grpSpPr>
            <p:sp>
              <p:nvSpPr>
                <p:cNvPr id="17771" name="Freeform 645"/>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7772" name="Freeform 646"/>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410" name="Group 650"/>
              <p:cNvGrpSpPr>
                <a:grpSpLocks/>
              </p:cNvGrpSpPr>
              <p:nvPr/>
            </p:nvGrpSpPr>
            <p:grpSpPr bwMode="auto">
              <a:xfrm>
                <a:off x="2981" y="2496"/>
                <a:ext cx="214" cy="61"/>
                <a:chOff x="2981" y="2496"/>
                <a:chExt cx="214" cy="61"/>
              </a:xfrm>
            </p:grpSpPr>
            <p:sp>
              <p:nvSpPr>
                <p:cNvPr id="17769" name="Freeform 648"/>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770" name="Freeform 649"/>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411" name="Group 653"/>
              <p:cNvGrpSpPr>
                <a:grpSpLocks/>
              </p:cNvGrpSpPr>
              <p:nvPr/>
            </p:nvGrpSpPr>
            <p:grpSpPr bwMode="auto">
              <a:xfrm>
                <a:off x="2163" y="2497"/>
                <a:ext cx="152" cy="61"/>
                <a:chOff x="2163" y="2497"/>
                <a:chExt cx="152" cy="61"/>
              </a:xfrm>
            </p:grpSpPr>
            <p:sp>
              <p:nvSpPr>
                <p:cNvPr id="17767" name="Freeform 651"/>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768" name="Freeform 652"/>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7412" name="Group 656"/>
              <p:cNvGrpSpPr>
                <a:grpSpLocks/>
              </p:cNvGrpSpPr>
              <p:nvPr/>
            </p:nvGrpSpPr>
            <p:grpSpPr bwMode="auto">
              <a:xfrm>
                <a:off x="2981" y="3210"/>
                <a:ext cx="214" cy="61"/>
                <a:chOff x="2981" y="3210"/>
                <a:chExt cx="214" cy="61"/>
              </a:xfrm>
            </p:grpSpPr>
            <p:sp>
              <p:nvSpPr>
                <p:cNvPr id="17765" name="Freeform 654"/>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766" name="Freeform 655"/>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7413" name="Group 663"/>
              <p:cNvGrpSpPr>
                <a:grpSpLocks/>
              </p:cNvGrpSpPr>
              <p:nvPr/>
            </p:nvGrpSpPr>
            <p:grpSpPr bwMode="auto">
              <a:xfrm>
                <a:off x="3225" y="3057"/>
                <a:ext cx="335" cy="276"/>
                <a:chOff x="3225" y="3057"/>
                <a:chExt cx="335" cy="276"/>
              </a:xfrm>
            </p:grpSpPr>
            <p:sp>
              <p:nvSpPr>
                <p:cNvPr id="17759" name="Line 657"/>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7760" name="Line 658"/>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7761" name="Line 659"/>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7762" name="Line 660"/>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7763" name="Line 661"/>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7764" name="Line 662"/>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7414" name="Group 666"/>
              <p:cNvGrpSpPr>
                <a:grpSpLocks/>
              </p:cNvGrpSpPr>
              <p:nvPr/>
            </p:nvGrpSpPr>
            <p:grpSpPr bwMode="auto">
              <a:xfrm>
                <a:off x="2163" y="3211"/>
                <a:ext cx="152" cy="61"/>
                <a:chOff x="2163" y="3211"/>
                <a:chExt cx="152" cy="61"/>
              </a:xfrm>
            </p:grpSpPr>
            <p:sp>
              <p:nvSpPr>
                <p:cNvPr id="17757" name="Freeform 664"/>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758" name="Freeform 665"/>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7415" name="Rectangle 667"/>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7416" name="Group 704"/>
              <p:cNvGrpSpPr>
                <a:grpSpLocks/>
              </p:cNvGrpSpPr>
              <p:nvPr/>
            </p:nvGrpSpPr>
            <p:grpSpPr bwMode="auto">
              <a:xfrm>
                <a:off x="3621" y="770"/>
                <a:ext cx="269" cy="317"/>
                <a:chOff x="3621" y="770"/>
                <a:chExt cx="269" cy="317"/>
              </a:xfrm>
            </p:grpSpPr>
            <p:sp>
              <p:nvSpPr>
                <p:cNvPr id="17721" name="Rectangle 668"/>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7722" name="Rectangle 669"/>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7723" name="Rectangle 670"/>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7724" name="Rectangle 671"/>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7725" name="Rectangle 672"/>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7726" name="Rectangle 673"/>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7727" name="Rectangle 674"/>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7728" name="Rectangle 675"/>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7729" name="Rectangle 676"/>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7730" name="Rectangle 677"/>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7731" name="Rectangle 678"/>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7732" name="Rectangle 679"/>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7733" name="Rectangle 680"/>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7734" name="Rectangle 681"/>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7735" name="Rectangle 682"/>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7736" name="Rectangle 683"/>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7737" name="Rectangle 684"/>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7738" name="Rectangle 685"/>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7739" name="Rectangle 686"/>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7740" name="Rectangle 687"/>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7741" name="Rectangle 688"/>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7742" name="Rectangle 689"/>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7743" name="Rectangle 690"/>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7744" name="Rectangle 691"/>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7745" name="Rectangle 692"/>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7746" name="Rectangle 693"/>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7747" name="Rectangle 694"/>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7748" name="Rectangle 695"/>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7749" name="Rectangle 696"/>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7750" name="Rectangle 697"/>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7751" name="Rectangle 698"/>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7752" name="Rectangle 699"/>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7753" name="Rectangle 700"/>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7754" name="Rectangle 701"/>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7755" name="Rectangle 702"/>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7756" name="Rectangle 703"/>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7417" name="Rectangle 705"/>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7418" name="Rectangle 706"/>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419" name="Rectangle 707"/>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7420" name="Rectangle 708"/>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421" name="Rectangle 709"/>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7422" name="Rectangle 710"/>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423" name="Rectangle 711"/>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7424" name="Rectangle 712"/>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7425" name="Rectangle 713"/>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7426" name="Freeform 714"/>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427" name="Line 715"/>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7428" name="Freeform 716"/>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429" name="Freeform 717"/>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430" name="Freeform 718"/>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7431" name="Rectangle 719"/>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7432" name="Freeform 720"/>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7433" name="Group 723"/>
              <p:cNvGrpSpPr>
                <a:grpSpLocks/>
              </p:cNvGrpSpPr>
              <p:nvPr/>
            </p:nvGrpSpPr>
            <p:grpSpPr bwMode="auto">
              <a:xfrm>
                <a:off x="4475" y="2287"/>
                <a:ext cx="111" cy="69"/>
                <a:chOff x="4475" y="2287"/>
                <a:chExt cx="111" cy="69"/>
              </a:xfrm>
            </p:grpSpPr>
            <p:sp>
              <p:nvSpPr>
                <p:cNvPr id="17719" name="Freeform 721"/>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7720" name="Freeform 722"/>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7434" name="Rectangle 724"/>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7435" name="Group 761"/>
              <p:cNvGrpSpPr>
                <a:grpSpLocks/>
              </p:cNvGrpSpPr>
              <p:nvPr/>
            </p:nvGrpSpPr>
            <p:grpSpPr bwMode="auto">
              <a:xfrm>
                <a:off x="1761" y="1167"/>
                <a:ext cx="269" cy="366"/>
                <a:chOff x="1761" y="1167"/>
                <a:chExt cx="269" cy="366"/>
              </a:xfrm>
            </p:grpSpPr>
            <p:sp>
              <p:nvSpPr>
                <p:cNvPr id="17683" name="Rectangle 725"/>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7684" name="Rectangle 726"/>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7685" name="Rectangle 727"/>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7686" name="Rectangle 728"/>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7687" name="Rectangle 729"/>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7688" name="Rectangle 730"/>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7689" name="Rectangle 731"/>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7690" name="Rectangle 732"/>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7691" name="Rectangle 733"/>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7692" name="Rectangle 734"/>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7693" name="Rectangle 735"/>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7694" name="Rectangle 736"/>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7695" name="Rectangle 737"/>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7696" name="Rectangle 738"/>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7697" name="Rectangle 739"/>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7698" name="Rectangle 740"/>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7699" name="Rectangle 741"/>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7700" name="Rectangle 742"/>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7701" name="Rectangle 743"/>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7702" name="Rectangle 744"/>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7703" name="Rectangle 745"/>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7704" name="Rectangle 746"/>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7705" name="Rectangle 747"/>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7706" name="Rectangle 748"/>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7707" name="Rectangle 749"/>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7708" name="Rectangle 750"/>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7709" name="Rectangle 751"/>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7710" name="Rectangle 752"/>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7711" name="Rectangle 753"/>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7712" name="Rectangle 754"/>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7713" name="Rectangle 755"/>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7714" name="Rectangle 756"/>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7715" name="Rectangle 757"/>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7716" name="Rectangle 758"/>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7717" name="Rectangle 759"/>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7718" name="Rectangle 760"/>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7436" name="Group 834"/>
              <p:cNvGrpSpPr>
                <a:grpSpLocks/>
              </p:cNvGrpSpPr>
              <p:nvPr/>
            </p:nvGrpSpPr>
            <p:grpSpPr bwMode="auto">
              <a:xfrm>
                <a:off x="1761" y="1746"/>
                <a:ext cx="269" cy="366"/>
                <a:chOff x="1761" y="1746"/>
                <a:chExt cx="269" cy="366"/>
              </a:xfrm>
            </p:grpSpPr>
            <p:sp>
              <p:nvSpPr>
                <p:cNvPr id="17611" name="Rectangle 762"/>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7612" name="Rectangle 763"/>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7613" name="Rectangle 764"/>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7614" name="Rectangle 765"/>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7615" name="Rectangle 766"/>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7616" name="Rectangle 767"/>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7617" name="Rectangle 768"/>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7618" name="Rectangle 769"/>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7619" name="Rectangle 770"/>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7620" name="Rectangle 771"/>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7621" name="Rectangle 772"/>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7622" name="Rectangle 773"/>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7623" name="Rectangle 774"/>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7624" name="Rectangle 775"/>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7625" name="Rectangle 776"/>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7626" name="Rectangle 777"/>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7627" name="Rectangle 778"/>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7628" name="Rectangle 779"/>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7629" name="Rectangle 780"/>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7630" name="Rectangle 781"/>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7631" name="Rectangle 782"/>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7632" name="Rectangle 783"/>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7633" name="Rectangle 784"/>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7634" name="Rectangle 785"/>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7635" name="Rectangle 786"/>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7636" name="Rectangle 787"/>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7637" name="Rectangle 788"/>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7638" name="Rectangle 789"/>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7639" name="Rectangle 790"/>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7640" name="Rectangle 791"/>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7641" name="Rectangle 792"/>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7642" name="Rectangle 793"/>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7643" name="Rectangle 794"/>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7644" name="Rectangle 795"/>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7645" name="Rectangle 796"/>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7646" name="Rectangle 797"/>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7647" name="Rectangle 798"/>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7648" name="Rectangle 799"/>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7649" name="Rectangle 800"/>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7650" name="Rectangle 801"/>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7651" name="Rectangle 802"/>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7652" name="Rectangle 803"/>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7653" name="Rectangle 804"/>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7654" name="Rectangle 805"/>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7655" name="Rectangle 806"/>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7656" name="Rectangle 807"/>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7657" name="Rectangle 808"/>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7658" name="Rectangle 809"/>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7659" name="Rectangle 810"/>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7660" name="Rectangle 811"/>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7661" name="Rectangle 812"/>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7662" name="Rectangle 813"/>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7663" name="Rectangle 814"/>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7664" name="Rectangle 815"/>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7665" name="Rectangle 816"/>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7666" name="Rectangle 817"/>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7667" name="Rectangle 818"/>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7668" name="Rectangle 819"/>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7669" name="Rectangle 820"/>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7670" name="Rectangle 821"/>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7671" name="Rectangle 822"/>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7672" name="Rectangle 823"/>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7673" name="Rectangle 824"/>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7674" name="Rectangle 825"/>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7675" name="Rectangle 826"/>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7676" name="Rectangle 827"/>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7677" name="Rectangle 828"/>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7678" name="Rectangle 829"/>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7679" name="Rectangle 830"/>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7680" name="Rectangle 831"/>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7681" name="Rectangle 832"/>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7682" name="Rectangle 833"/>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7437" name="Group 912"/>
              <p:cNvGrpSpPr>
                <a:grpSpLocks/>
              </p:cNvGrpSpPr>
              <p:nvPr/>
            </p:nvGrpSpPr>
            <p:grpSpPr bwMode="auto">
              <a:xfrm>
                <a:off x="1761" y="2325"/>
                <a:ext cx="269" cy="366"/>
                <a:chOff x="1761" y="2325"/>
                <a:chExt cx="269" cy="366"/>
              </a:xfrm>
            </p:grpSpPr>
            <p:sp>
              <p:nvSpPr>
                <p:cNvPr id="17534" name="Rectangle 835"/>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7535" name="Rectangle 836"/>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7536" name="Rectangle 837"/>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7537" name="Rectangle 838"/>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7538" name="Rectangle 839"/>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7539" name="Rectangle 840"/>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7540" name="Rectangle 841"/>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7541" name="Rectangle 842"/>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7542" name="Rectangle 843"/>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7543" name="Rectangle 844"/>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7544" name="Rectangle 845"/>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7545" name="Rectangle 846"/>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7546" name="Rectangle 847"/>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7547" name="Rectangle 848"/>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7548" name="Rectangle 849"/>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7549" name="Rectangle 850"/>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7550" name="Rectangle 851"/>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7551" name="Rectangle 852"/>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7552" name="Rectangle 853"/>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7553" name="Rectangle 854"/>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7554" name="Rectangle 855"/>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7555" name="Rectangle 856"/>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7556" name="Rectangle 857"/>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7557" name="Rectangle 858"/>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7558" name="Rectangle 859"/>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7559" name="Rectangle 860"/>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7560" name="Rectangle 861"/>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7561" name="Rectangle 862"/>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7562" name="Rectangle 863"/>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7563" name="Rectangle 864"/>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7564" name="Rectangle 865"/>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7565" name="Rectangle 866"/>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7566" name="Rectangle 867"/>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7567" name="Rectangle 868"/>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7568" name="Rectangle 869"/>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7569" name="Rectangle 870"/>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7570" name="Rectangle 871"/>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7571" name="Rectangle 872"/>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7572" name="Rectangle 873"/>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7573" name="Rectangle 874"/>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7574" name="Rectangle 875"/>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7575" name="Rectangle 876"/>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7576" name="Rectangle 877"/>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7577" name="Rectangle 878"/>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7578" name="Rectangle 879"/>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7579" name="Rectangle 880"/>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7580" name="Rectangle 881"/>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7581" name="Rectangle 882"/>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7582" name="Rectangle 883"/>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7583" name="Rectangle 884"/>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7584" name="Rectangle 885"/>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7585" name="Rectangle 886"/>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7586" name="Rectangle 887"/>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7587" name="Rectangle 888"/>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7588" name="Rectangle 889"/>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7589" name="Rectangle 890"/>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7590" name="Rectangle 891"/>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7591" name="Rectangle 892"/>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7592" name="Rectangle 893"/>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7593" name="Rectangle 894"/>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7594" name="Rectangle 895"/>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7595" name="Rectangle 896"/>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7596" name="Rectangle 897"/>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7597" name="Rectangle 898"/>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7598" name="Rectangle 899"/>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7599" name="Rectangle 900"/>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7600" name="Rectangle 901"/>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7601" name="Rectangle 902"/>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7602" name="Rectangle 903"/>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7603" name="Rectangle 904"/>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7604" name="Rectangle 905"/>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7605" name="Rectangle 906"/>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7606" name="Rectangle 907"/>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7607" name="Rectangle 908"/>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7608" name="Rectangle 909"/>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7609" name="Rectangle 910"/>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7610" name="Rectangle 911"/>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7438" name="Group 983"/>
              <p:cNvGrpSpPr>
                <a:grpSpLocks/>
              </p:cNvGrpSpPr>
              <p:nvPr/>
            </p:nvGrpSpPr>
            <p:grpSpPr bwMode="auto">
              <a:xfrm>
                <a:off x="1761" y="3057"/>
                <a:ext cx="269" cy="366"/>
                <a:chOff x="1761" y="3057"/>
                <a:chExt cx="269" cy="366"/>
              </a:xfrm>
            </p:grpSpPr>
            <p:sp>
              <p:nvSpPr>
                <p:cNvPr id="17464" name="Rectangle 913"/>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7465" name="Rectangle 914"/>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7466" name="Rectangle 915"/>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7467" name="Rectangle 916"/>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7468" name="Rectangle 917"/>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7469" name="Rectangle 918"/>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7470" name="Rectangle 919"/>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7471" name="Rectangle 920"/>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7472" name="Rectangle 921"/>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7473" name="Rectangle 922"/>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7474" name="Rectangle 923"/>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7475" name="Rectangle 924"/>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7476" name="Rectangle 925"/>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7477" name="Rectangle 926"/>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7478" name="Rectangle 927"/>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7479" name="Rectangle 928"/>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7480" name="Rectangle 929"/>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7481" name="Rectangle 930"/>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7482" name="Rectangle 931"/>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7483" name="Rectangle 932"/>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7484" name="Rectangle 933"/>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7485" name="Rectangle 934"/>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7486" name="Rectangle 935"/>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7487" name="Rectangle 936"/>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7488" name="Rectangle 937"/>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7489" name="Rectangle 938"/>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7490" name="Rectangle 939"/>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7491" name="Rectangle 940"/>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7492" name="Rectangle 941"/>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7493" name="Rectangle 942"/>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7494" name="Rectangle 943"/>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7495" name="Rectangle 944"/>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7496" name="Rectangle 945"/>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7497" name="Rectangle 946"/>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7498" name="Rectangle 947"/>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7499" name="Rectangle 948"/>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7500" name="Rectangle 949"/>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7501" name="Rectangle 950"/>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7502" name="Rectangle 951"/>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7503" name="Rectangle 952"/>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7504" name="Rectangle 953"/>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7505" name="Rectangle 954"/>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7506" name="Rectangle 955"/>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7507" name="Rectangle 956"/>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7508" name="Rectangle 957"/>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7509" name="Rectangle 958"/>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7510" name="Rectangle 959"/>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7511" name="Rectangle 960"/>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7512" name="Rectangle 961"/>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7513" name="Rectangle 962"/>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7514" name="Rectangle 963"/>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7515" name="Rectangle 964"/>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7516" name="Rectangle 965"/>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7517" name="Rectangle 966"/>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7518" name="Rectangle 967"/>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7519" name="Rectangle 968"/>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7520" name="Rectangle 969"/>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7521" name="Rectangle 970"/>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7522" name="Rectangle 971"/>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7523" name="Rectangle 972"/>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7524" name="Rectangle 973"/>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7525" name="Rectangle 974"/>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7526" name="Rectangle 975"/>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7527" name="Rectangle 976"/>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7528" name="Rectangle 977"/>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7529" name="Rectangle 978"/>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7530" name="Rectangle 979"/>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7531" name="Rectangle 980"/>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7532" name="Rectangle 981"/>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7533" name="Rectangle 982"/>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7439" name="Freeform 984"/>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7440" name="Freeform 985"/>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7441" name="Freeform 986"/>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7442" name="Freeform 987"/>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7443" name="Rectangle 988"/>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7444" name="Rectangle 989"/>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7445" name="Rectangle 990"/>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7446" name="Group 993"/>
              <p:cNvGrpSpPr>
                <a:grpSpLocks/>
              </p:cNvGrpSpPr>
              <p:nvPr/>
            </p:nvGrpSpPr>
            <p:grpSpPr bwMode="auto">
              <a:xfrm>
                <a:off x="2340" y="1716"/>
                <a:ext cx="595" cy="438"/>
                <a:chOff x="2340" y="1716"/>
                <a:chExt cx="595" cy="438"/>
              </a:xfrm>
            </p:grpSpPr>
            <p:pic>
              <p:nvPicPr>
                <p:cNvPr id="17462" name="Picture 991"/>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7463" name="Rectangle 992"/>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7447" name="Rectangle 994"/>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448" name="Rectangle 995"/>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449" name="Rectangle 996"/>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450" name="Group 999"/>
              <p:cNvGrpSpPr>
                <a:grpSpLocks/>
              </p:cNvGrpSpPr>
              <p:nvPr/>
            </p:nvGrpSpPr>
            <p:grpSpPr bwMode="auto">
              <a:xfrm>
                <a:off x="2340" y="2295"/>
                <a:ext cx="595" cy="438"/>
                <a:chOff x="2340" y="2295"/>
                <a:chExt cx="595" cy="438"/>
              </a:xfrm>
            </p:grpSpPr>
            <p:pic>
              <p:nvPicPr>
                <p:cNvPr id="17460" name="Picture 997"/>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7461" name="Rectangle 998"/>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7451" name="Rectangle 1000"/>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452" name="Rectangle 1001"/>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453" name="Rectangle 1002"/>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7454" name="Group 1005"/>
              <p:cNvGrpSpPr>
                <a:grpSpLocks/>
              </p:cNvGrpSpPr>
              <p:nvPr/>
            </p:nvGrpSpPr>
            <p:grpSpPr bwMode="auto">
              <a:xfrm>
                <a:off x="2340" y="3027"/>
                <a:ext cx="595" cy="438"/>
                <a:chOff x="2340" y="3027"/>
                <a:chExt cx="595" cy="438"/>
              </a:xfrm>
            </p:grpSpPr>
            <p:pic>
              <p:nvPicPr>
                <p:cNvPr id="17458" name="Picture 1003"/>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7459" name="Rectangle 1004"/>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7455" name="Rectangle 1006"/>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7456" name="Rectangle 1007"/>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7457" name="Rectangle 1008"/>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grpSp>
          <p:nvGrpSpPr>
            <p:cNvPr id="16403" name="Group 1016"/>
            <p:cNvGrpSpPr>
              <a:grpSpLocks/>
            </p:cNvGrpSpPr>
            <p:nvPr/>
          </p:nvGrpSpPr>
          <p:grpSpPr bwMode="auto">
            <a:xfrm>
              <a:off x="3195" y="1289"/>
              <a:ext cx="305" cy="244"/>
              <a:chOff x="3195" y="1289"/>
              <a:chExt cx="305" cy="244"/>
            </a:xfrm>
          </p:grpSpPr>
          <p:sp>
            <p:nvSpPr>
              <p:cNvPr id="17387" name="Line 1010"/>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7388" name="Line 1011"/>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7389" name="Line 1012"/>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7390" name="Line 1013"/>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7391" name="Line 1014"/>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7392" name="Line 1015"/>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grpSp>
        <p:grpSp>
          <p:nvGrpSpPr>
            <p:cNvPr id="16404" name="Group 1023"/>
            <p:cNvGrpSpPr>
              <a:grpSpLocks/>
            </p:cNvGrpSpPr>
            <p:nvPr/>
          </p:nvGrpSpPr>
          <p:grpSpPr bwMode="auto">
            <a:xfrm>
              <a:off x="3195" y="2397"/>
              <a:ext cx="365" cy="294"/>
              <a:chOff x="3195" y="2397"/>
              <a:chExt cx="365" cy="294"/>
            </a:xfrm>
          </p:grpSpPr>
          <p:sp>
            <p:nvSpPr>
              <p:cNvPr id="17381" name="Line 1017"/>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7382" name="Line 1018"/>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7383" name="Line 1019"/>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7384" name="Line 1020"/>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7385" name="Line 1021"/>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7386" name="Line 1022"/>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sp>
          <p:nvSpPr>
            <p:cNvPr id="16405" name="Rectangle 1024"/>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6406" name="Group 1102"/>
            <p:cNvGrpSpPr>
              <a:grpSpLocks/>
            </p:cNvGrpSpPr>
            <p:nvPr/>
          </p:nvGrpSpPr>
          <p:grpSpPr bwMode="auto">
            <a:xfrm>
              <a:off x="999" y="2081"/>
              <a:ext cx="268" cy="366"/>
              <a:chOff x="999" y="2081"/>
              <a:chExt cx="268" cy="366"/>
            </a:xfrm>
          </p:grpSpPr>
          <p:sp>
            <p:nvSpPr>
              <p:cNvPr id="17304" name="Rectangle 1025"/>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7305" name="Rectangle 1026"/>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7306" name="Rectangle 1027"/>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7307" name="Rectangle 1028"/>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7308" name="Rectangle 1029"/>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7309" name="Rectangle 1030"/>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7310" name="Rectangle 1031"/>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7311" name="Rectangle 1032"/>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7312" name="Rectangle 1033"/>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7313" name="Rectangle 1034"/>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7314" name="Rectangle 1035"/>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7315" name="Rectangle 1036"/>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7316" name="Rectangle 1037"/>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7317" name="Rectangle 1038"/>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7318" name="Rectangle 1039"/>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7319" name="Rectangle 1040"/>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7320" name="Rectangle 1041"/>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7321" name="Rectangle 1042"/>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7322" name="Rectangle 1043"/>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7323" name="Rectangle 1044"/>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7324" name="Rectangle 1045"/>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7325" name="Rectangle 1046"/>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7326" name="Rectangle 1047"/>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7327" name="Rectangle 1048"/>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7328" name="Rectangle 1049"/>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7329" name="Rectangle 1050"/>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7330" name="Rectangle 1051"/>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7331" name="Rectangle 1052"/>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7332" name="Rectangle 1053"/>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7333" name="Rectangle 1054"/>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7334" name="Rectangle 1055"/>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7335" name="Rectangle 1056"/>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7336" name="Rectangle 1057"/>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7337" name="Rectangle 1058"/>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7338" name="Rectangle 1059"/>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7339" name="Rectangle 1060"/>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7340" name="Rectangle 1061"/>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7341" name="Rectangle 1062"/>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7342" name="Rectangle 1063"/>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7343" name="Rectangle 1064"/>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7344" name="Rectangle 1065"/>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7345" name="Rectangle 1066"/>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7346" name="Rectangle 1067"/>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7347" name="Rectangle 1068"/>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7348" name="Rectangle 1069"/>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7349" name="Rectangle 1070"/>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7350" name="Rectangle 1071"/>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7351" name="Rectangle 1072"/>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7352" name="Rectangle 1073"/>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7353" name="Rectangle 1074"/>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7354" name="Rectangle 1075"/>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7355" name="Rectangle 1076"/>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7356" name="Rectangle 1077"/>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7357" name="Rectangle 1078"/>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7358" name="Rectangle 1079"/>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7359" name="Rectangle 1080"/>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7360" name="Rectangle 1081"/>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7361" name="Rectangle 1082"/>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7362" name="Rectangle 1083"/>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7363" name="Rectangle 1084"/>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7364" name="Rectangle 1085"/>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7365" name="Rectangle 1086"/>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7366" name="Rectangle 1087"/>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7367" name="Rectangle 1088"/>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7368" name="Rectangle 1089"/>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7369" name="Rectangle 1090"/>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7370" name="Rectangle 1091"/>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7371" name="Rectangle 1092"/>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7372" name="Rectangle 1093"/>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7373" name="Rectangle 1094"/>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7374" name="Rectangle 1095"/>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7375" name="Rectangle 1096"/>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7376" name="Rectangle 1097"/>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7377" name="Rectangle 1098"/>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7378" name="Rectangle 1099"/>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7379" name="Rectangle 1100"/>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7380" name="Rectangle 1101"/>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6407" name="Rectangle 1103"/>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6408" name="Rectangle 1104"/>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6409" name="Rectangle 1105"/>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6410" name="Rectangle 1106"/>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6411" name="Rectangle 1107"/>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6412" name="Group 1110"/>
            <p:cNvGrpSpPr>
              <a:grpSpLocks/>
            </p:cNvGrpSpPr>
            <p:nvPr/>
          </p:nvGrpSpPr>
          <p:grpSpPr bwMode="auto">
            <a:xfrm>
              <a:off x="2340" y="1136"/>
              <a:ext cx="595" cy="439"/>
              <a:chOff x="2340" y="1136"/>
              <a:chExt cx="595" cy="439"/>
            </a:xfrm>
          </p:grpSpPr>
          <p:pic>
            <p:nvPicPr>
              <p:cNvPr id="17302" name="Picture 1108"/>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7303" name="Rectangle 1109"/>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6413" name="Rectangle 1111"/>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414" name="Rectangle 1112"/>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415" name="Rectangle 1113"/>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416" name="Group 1116"/>
            <p:cNvGrpSpPr>
              <a:grpSpLocks/>
            </p:cNvGrpSpPr>
            <p:nvPr/>
          </p:nvGrpSpPr>
          <p:grpSpPr bwMode="auto">
            <a:xfrm>
              <a:off x="2981" y="1348"/>
              <a:ext cx="214" cy="61"/>
              <a:chOff x="2981" y="1348"/>
              <a:chExt cx="214" cy="61"/>
            </a:xfrm>
          </p:grpSpPr>
          <p:sp>
            <p:nvSpPr>
              <p:cNvPr id="17300" name="Freeform 1114"/>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301" name="Freeform 1115"/>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6417" name="Rectangle 1117"/>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6418" name="Group 1120"/>
            <p:cNvGrpSpPr>
              <a:grpSpLocks/>
            </p:cNvGrpSpPr>
            <p:nvPr/>
          </p:nvGrpSpPr>
          <p:grpSpPr bwMode="auto">
            <a:xfrm>
              <a:off x="2163" y="1350"/>
              <a:ext cx="152" cy="61"/>
              <a:chOff x="2163" y="1350"/>
              <a:chExt cx="152" cy="61"/>
            </a:xfrm>
          </p:grpSpPr>
          <p:sp>
            <p:nvSpPr>
              <p:cNvPr id="17298" name="Freeform 1118"/>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299" name="Freeform 1119"/>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419" name="Group 1123"/>
            <p:cNvGrpSpPr>
              <a:grpSpLocks/>
            </p:cNvGrpSpPr>
            <p:nvPr/>
          </p:nvGrpSpPr>
          <p:grpSpPr bwMode="auto">
            <a:xfrm>
              <a:off x="2981" y="1927"/>
              <a:ext cx="214" cy="61"/>
              <a:chOff x="2981" y="1927"/>
              <a:chExt cx="214" cy="61"/>
            </a:xfrm>
          </p:grpSpPr>
          <p:sp>
            <p:nvSpPr>
              <p:cNvPr id="17296" name="Freeform 1121"/>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7297" name="Freeform 1122"/>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6420" name="Group 1130"/>
            <p:cNvGrpSpPr>
              <a:grpSpLocks/>
            </p:cNvGrpSpPr>
            <p:nvPr/>
          </p:nvGrpSpPr>
          <p:grpSpPr bwMode="auto">
            <a:xfrm>
              <a:off x="3225" y="1777"/>
              <a:ext cx="335" cy="274"/>
              <a:chOff x="3225" y="1777"/>
              <a:chExt cx="335" cy="274"/>
            </a:xfrm>
          </p:grpSpPr>
          <p:sp>
            <p:nvSpPr>
              <p:cNvPr id="17290" name="Line 1124"/>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7291" name="Line 1125"/>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7292" name="Line 1126"/>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7293" name="Line 1127"/>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7294" name="Line 1128"/>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7295" name="Line 1129"/>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6421" name="Group 1133"/>
            <p:cNvGrpSpPr>
              <a:grpSpLocks/>
            </p:cNvGrpSpPr>
            <p:nvPr/>
          </p:nvGrpSpPr>
          <p:grpSpPr bwMode="auto">
            <a:xfrm>
              <a:off x="2163" y="1929"/>
              <a:ext cx="152" cy="61"/>
              <a:chOff x="2163" y="1929"/>
              <a:chExt cx="152" cy="61"/>
            </a:xfrm>
          </p:grpSpPr>
          <p:sp>
            <p:nvSpPr>
              <p:cNvPr id="17288" name="Freeform 1131"/>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7289" name="Freeform 1132"/>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422" name="Group 1136"/>
            <p:cNvGrpSpPr>
              <a:grpSpLocks/>
            </p:cNvGrpSpPr>
            <p:nvPr/>
          </p:nvGrpSpPr>
          <p:grpSpPr bwMode="auto">
            <a:xfrm>
              <a:off x="2981" y="2496"/>
              <a:ext cx="214" cy="61"/>
              <a:chOff x="2981" y="2496"/>
              <a:chExt cx="214" cy="61"/>
            </a:xfrm>
          </p:grpSpPr>
          <p:sp>
            <p:nvSpPr>
              <p:cNvPr id="17286" name="Freeform 1134"/>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287" name="Freeform 1135"/>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6423" name="Group 1139"/>
            <p:cNvGrpSpPr>
              <a:grpSpLocks/>
            </p:cNvGrpSpPr>
            <p:nvPr/>
          </p:nvGrpSpPr>
          <p:grpSpPr bwMode="auto">
            <a:xfrm>
              <a:off x="2163" y="2497"/>
              <a:ext cx="152" cy="61"/>
              <a:chOff x="2163" y="2497"/>
              <a:chExt cx="152" cy="61"/>
            </a:xfrm>
          </p:grpSpPr>
          <p:sp>
            <p:nvSpPr>
              <p:cNvPr id="17284" name="Freeform 1137"/>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285" name="Freeform 1138"/>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424" name="Group 1142"/>
            <p:cNvGrpSpPr>
              <a:grpSpLocks/>
            </p:cNvGrpSpPr>
            <p:nvPr/>
          </p:nvGrpSpPr>
          <p:grpSpPr bwMode="auto">
            <a:xfrm>
              <a:off x="2981" y="3210"/>
              <a:ext cx="214" cy="61"/>
              <a:chOff x="2981" y="3210"/>
              <a:chExt cx="214" cy="61"/>
            </a:xfrm>
          </p:grpSpPr>
          <p:sp>
            <p:nvSpPr>
              <p:cNvPr id="17282" name="Freeform 1140"/>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7283" name="Freeform 1141"/>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6425" name="Group 1149"/>
            <p:cNvGrpSpPr>
              <a:grpSpLocks/>
            </p:cNvGrpSpPr>
            <p:nvPr/>
          </p:nvGrpSpPr>
          <p:grpSpPr bwMode="auto">
            <a:xfrm>
              <a:off x="3225" y="3057"/>
              <a:ext cx="335" cy="276"/>
              <a:chOff x="3225" y="3057"/>
              <a:chExt cx="335" cy="276"/>
            </a:xfrm>
          </p:grpSpPr>
          <p:sp>
            <p:nvSpPr>
              <p:cNvPr id="17276" name="Line 1143"/>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7277" name="Line 1144"/>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7278" name="Line 1145"/>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7279" name="Line 1146"/>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7280" name="Line 1147"/>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7281" name="Line 1148"/>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6426" name="Group 1152"/>
            <p:cNvGrpSpPr>
              <a:grpSpLocks/>
            </p:cNvGrpSpPr>
            <p:nvPr/>
          </p:nvGrpSpPr>
          <p:grpSpPr bwMode="auto">
            <a:xfrm>
              <a:off x="2163" y="3211"/>
              <a:ext cx="152" cy="61"/>
              <a:chOff x="2163" y="3211"/>
              <a:chExt cx="152" cy="61"/>
            </a:xfrm>
          </p:grpSpPr>
          <p:sp>
            <p:nvSpPr>
              <p:cNvPr id="17274" name="Freeform 1150"/>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7275" name="Freeform 1151"/>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6427" name="Rectangle 1153"/>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6428" name="Group 1190"/>
            <p:cNvGrpSpPr>
              <a:grpSpLocks/>
            </p:cNvGrpSpPr>
            <p:nvPr/>
          </p:nvGrpSpPr>
          <p:grpSpPr bwMode="auto">
            <a:xfrm>
              <a:off x="3621" y="770"/>
              <a:ext cx="269" cy="317"/>
              <a:chOff x="3621" y="770"/>
              <a:chExt cx="269" cy="317"/>
            </a:xfrm>
          </p:grpSpPr>
          <p:sp>
            <p:nvSpPr>
              <p:cNvPr id="17238" name="Rectangle 1154"/>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7239" name="Rectangle 1155"/>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7240" name="Rectangle 1156"/>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7241" name="Rectangle 1157"/>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7242" name="Rectangle 1158"/>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7243" name="Rectangle 1159"/>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7244" name="Rectangle 1160"/>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7245" name="Rectangle 1161"/>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7246" name="Rectangle 1162"/>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7247" name="Rectangle 1163"/>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7248" name="Rectangle 1164"/>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7249" name="Rectangle 1165"/>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7250" name="Rectangle 1166"/>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7251" name="Rectangle 1167"/>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7252" name="Rectangle 1168"/>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7253" name="Rectangle 1169"/>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7254" name="Rectangle 1170"/>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7255" name="Rectangle 1171"/>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7256" name="Rectangle 1172"/>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7257" name="Rectangle 1173"/>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7258" name="Rectangle 1174"/>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7259" name="Rectangle 1175"/>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7260" name="Rectangle 1176"/>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7261" name="Rectangle 1177"/>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7262" name="Rectangle 1178"/>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7263" name="Rectangle 1179"/>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7264" name="Rectangle 1180"/>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7265" name="Rectangle 1181"/>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7266" name="Rectangle 1182"/>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7267" name="Rectangle 1183"/>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7268" name="Rectangle 1184"/>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7269" name="Rectangle 1185"/>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7270" name="Rectangle 1186"/>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7271" name="Rectangle 1187"/>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7272" name="Rectangle 1188"/>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7273" name="Rectangle 1189"/>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6429" name="Rectangle 1191"/>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6430" name="Rectangle 1192"/>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431" name="Rectangle 1193"/>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6432" name="Rectangle 1194"/>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433" name="Rectangle 1195"/>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6434" name="Rectangle 1196"/>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435" name="Rectangle 1197"/>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6436" name="Rectangle 1198"/>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437" name="Rectangle 1199"/>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6438" name="Freeform 1200"/>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439" name="Line 1201"/>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6440" name="Freeform 1202"/>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441" name="Freeform 1203"/>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442" name="Freeform 1204"/>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443" name="Rectangle 1205"/>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6444" name="Freeform 1206"/>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6445" name="Group 1209"/>
            <p:cNvGrpSpPr>
              <a:grpSpLocks/>
            </p:cNvGrpSpPr>
            <p:nvPr/>
          </p:nvGrpSpPr>
          <p:grpSpPr bwMode="auto">
            <a:xfrm>
              <a:off x="4475" y="2287"/>
              <a:ext cx="111" cy="69"/>
              <a:chOff x="4475" y="2287"/>
              <a:chExt cx="111" cy="69"/>
            </a:xfrm>
          </p:grpSpPr>
          <p:sp>
            <p:nvSpPr>
              <p:cNvPr id="17236" name="Freeform 1207"/>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7237" name="Freeform 1208"/>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6446" name="Rectangle 1210"/>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6447" name="Group 1247"/>
            <p:cNvGrpSpPr>
              <a:grpSpLocks/>
            </p:cNvGrpSpPr>
            <p:nvPr/>
          </p:nvGrpSpPr>
          <p:grpSpPr bwMode="auto">
            <a:xfrm>
              <a:off x="1761" y="1167"/>
              <a:ext cx="269" cy="366"/>
              <a:chOff x="1761" y="1167"/>
              <a:chExt cx="269" cy="366"/>
            </a:xfrm>
          </p:grpSpPr>
          <p:sp>
            <p:nvSpPr>
              <p:cNvPr id="17200" name="Rectangle 1211"/>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7201" name="Rectangle 1212"/>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7202" name="Rectangle 1213"/>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7203" name="Rectangle 1214"/>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7204" name="Rectangle 1215"/>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7205" name="Rectangle 1216"/>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7206" name="Rectangle 1217"/>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7207" name="Rectangle 1218"/>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7208" name="Rectangle 1219"/>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7209" name="Rectangle 1220"/>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7210" name="Rectangle 1221"/>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7211" name="Rectangle 1222"/>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7212" name="Rectangle 1223"/>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7213" name="Rectangle 1224"/>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7214" name="Rectangle 1225"/>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7215" name="Rectangle 1226"/>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7216" name="Rectangle 1227"/>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7217" name="Rectangle 1228"/>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7218" name="Rectangle 1229"/>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7219" name="Rectangle 1230"/>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7220" name="Rectangle 1231"/>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7221" name="Rectangle 1232"/>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7222" name="Rectangle 1233"/>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7223" name="Rectangle 1234"/>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7224" name="Rectangle 1235"/>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7225" name="Rectangle 1236"/>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7226" name="Rectangle 1237"/>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7227" name="Rectangle 1238"/>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7228" name="Rectangle 1239"/>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7229" name="Rectangle 1240"/>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7230" name="Rectangle 1241"/>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7231" name="Rectangle 1242"/>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7232" name="Rectangle 1243"/>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7233" name="Rectangle 1244"/>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7234" name="Rectangle 1245"/>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7235" name="Rectangle 1246"/>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6448" name="Group 1320"/>
            <p:cNvGrpSpPr>
              <a:grpSpLocks/>
            </p:cNvGrpSpPr>
            <p:nvPr/>
          </p:nvGrpSpPr>
          <p:grpSpPr bwMode="auto">
            <a:xfrm>
              <a:off x="1761" y="1746"/>
              <a:ext cx="269" cy="366"/>
              <a:chOff x="1761" y="1746"/>
              <a:chExt cx="269" cy="366"/>
            </a:xfrm>
          </p:grpSpPr>
          <p:sp>
            <p:nvSpPr>
              <p:cNvPr id="17128" name="Rectangle 1248"/>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7129" name="Rectangle 1249"/>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7130" name="Rectangle 1250"/>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7131" name="Rectangle 1251"/>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7132" name="Rectangle 1252"/>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7133" name="Rectangle 1253"/>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7134" name="Rectangle 1254"/>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7135" name="Rectangle 1255"/>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7136" name="Rectangle 1256"/>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7137" name="Rectangle 1257"/>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7138" name="Rectangle 1258"/>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7139" name="Rectangle 1259"/>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7140" name="Rectangle 1260"/>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7141" name="Rectangle 1261"/>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7142" name="Rectangle 1262"/>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7143" name="Rectangle 1263"/>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7144" name="Rectangle 1264"/>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7145" name="Rectangle 1265"/>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7146" name="Rectangle 1266"/>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7147" name="Rectangle 1267"/>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7148" name="Rectangle 1268"/>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7149" name="Rectangle 1269"/>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7150" name="Rectangle 1270"/>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7151" name="Rectangle 1271"/>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7152" name="Rectangle 1272"/>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7153" name="Rectangle 1273"/>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7154" name="Rectangle 1274"/>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7155" name="Rectangle 1275"/>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7156" name="Rectangle 1276"/>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7157" name="Rectangle 1277"/>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7158" name="Rectangle 1278"/>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7159" name="Rectangle 1279"/>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7160" name="Rectangle 1280"/>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7161" name="Rectangle 1281"/>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7162" name="Rectangle 1282"/>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7163" name="Rectangle 1283"/>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7164" name="Rectangle 1284"/>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7165" name="Rectangle 1285"/>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7166" name="Rectangle 1286"/>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7167" name="Rectangle 1287"/>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7168" name="Rectangle 1288"/>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7169" name="Rectangle 1289"/>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7170" name="Rectangle 1290"/>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7171" name="Rectangle 1291"/>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7172" name="Rectangle 1292"/>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7173" name="Rectangle 1293"/>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7174" name="Rectangle 1294"/>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7175" name="Rectangle 1295"/>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7176" name="Rectangle 1296"/>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7177" name="Rectangle 1297"/>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7178" name="Rectangle 1298"/>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7179" name="Rectangle 1299"/>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7180" name="Rectangle 1300"/>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7181" name="Rectangle 1301"/>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7182" name="Rectangle 1302"/>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7183" name="Rectangle 1303"/>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7184" name="Rectangle 1304"/>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7185" name="Rectangle 1305"/>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7186" name="Rectangle 1306"/>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7187" name="Rectangle 1307"/>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7188" name="Rectangle 1308"/>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7189" name="Rectangle 1309"/>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7190" name="Rectangle 1310"/>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7191" name="Rectangle 1311"/>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7192" name="Rectangle 1312"/>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7193" name="Rectangle 1313"/>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7194" name="Rectangle 1314"/>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7195" name="Rectangle 1315"/>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7196" name="Rectangle 1316"/>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7197" name="Rectangle 1317"/>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7198" name="Rectangle 1318"/>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7199" name="Rectangle 1319"/>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6449" name="Group 1398"/>
            <p:cNvGrpSpPr>
              <a:grpSpLocks/>
            </p:cNvGrpSpPr>
            <p:nvPr/>
          </p:nvGrpSpPr>
          <p:grpSpPr bwMode="auto">
            <a:xfrm>
              <a:off x="1761" y="2325"/>
              <a:ext cx="269" cy="366"/>
              <a:chOff x="1761" y="2325"/>
              <a:chExt cx="269" cy="366"/>
            </a:xfrm>
          </p:grpSpPr>
          <p:sp>
            <p:nvSpPr>
              <p:cNvPr id="17051" name="Rectangle 1321"/>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7052" name="Rectangle 1322"/>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7053" name="Rectangle 1323"/>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7054" name="Rectangle 1324"/>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7055" name="Rectangle 1325"/>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7056" name="Rectangle 1326"/>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7057" name="Rectangle 1327"/>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7058" name="Rectangle 1328"/>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7059" name="Rectangle 1329"/>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7060" name="Rectangle 1330"/>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7061" name="Rectangle 1331"/>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7062" name="Rectangle 1332"/>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7063" name="Rectangle 1333"/>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7064" name="Rectangle 1334"/>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7065" name="Rectangle 1335"/>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7066" name="Rectangle 1336"/>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7067" name="Rectangle 1337"/>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7068" name="Rectangle 1338"/>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7069" name="Rectangle 1339"/>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7070" name="Rectangle 1340"/>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7071" name="Rectangle 1341"/>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7072" name="Rectangle 1342"/>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7073" name="Rectangle 1343"/>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7074" name="Rectangle 1344"/>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7075" name="Rectangle 1345"/>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7076" name="Rectangle 1346"/>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7077" name="Rectangle 1347"/>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7078" name="Rectangle 1348"/>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7079" name="Rectangle 1349"/>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7080" name="Rectangle 1350"/>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7081" name="Rectangle 1351"/>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7082" name="Rectangle 1352"/>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7083" name="Rectangle 1353"/>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7084" name="Rectangle 1354"/>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7085" name="Rectangle 1355"/>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7086" name="Rectangle 1356"/>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7087" name="Rectangle 1357"/>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7088" name="Rectangle 1358"/>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7089" name="Rectangle 1359"/>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7090" name="Rectangle 1360"/>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7091" name="Rectangle 1361"/>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7092" name="Rectangle 1362"/>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7093" name="Rectangle 1363"/>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7094" name="Rectangle 1364"/>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7095" name="Rectangle 1365"/>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7096" name="Rectangle 1366"/>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7097" name="Rectangle 1367"/>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7098" name="Rectangle 1368"/>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7099" name="Rectangle 1369"/>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7100" name="Rectangle 1370"/>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7101" name="Rectangle 1371"/>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7102" name="Rectangle 1372"/>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7103" name="Rectangle 1373"/>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7104" name="Rectangle 1374"/>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7105" name="Rectangle 1375"/>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7106" name="Rectangle 1376"/>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7107" name="Rectangle 1377"/>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7108" name="Rectangle 1378"/>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7109" name="Rectangle 1379"/>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7110" name="Rectangle 1380"/>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7111" name="Rectangle 1381"/>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7112" name="Rectangle 1382"/>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7113" name="Rectangle 1383"/>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7114" name="Rectangle 1384"/>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7115" name="Rectangle 1385"/>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7116" name="Rectangle 1386"/>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7117" name="Rectangle 1387"/>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7118" name="Rectangle 1388"/>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7119" name="Rectangle 1389"/>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7120" name="Rectangle 1390"/>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7121" name="Rectangle 1391"/>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7122" name="Rectangle 1392"/>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7123" name="Rectangle 1393"/>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7124" name="Rectangle 1394"/>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7125" name="Rectangle 1395"/>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7126" name="Rectangle 1396"/>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7127" name="Rectangle 1397"/>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6450" name="Group 1469"/>
            <p:cNvGrpSpPr>
              <a:grpSpLocks/>
            </p:cNvGrpSpPr>
            <p:nvPr/>
          </p:nvGrpSpPr>
          <p:grpSpPr bwMode="auto">
            <a:xfrm>
              <a:off x="1761" y="3057"/>
              <a:ext cx="269" cy="366"/>
              <a:chOff x="1761" y="3057"/>
              <a:chExt cx="269" cy="366"/>
            </a:xfrm>
          </p:grpSpPr>
          <p:sp>
            <p:nvSpPr>
              <p:cNvPr id="16981" name="Rectangle 1399"/>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6982" name="Rectangle 1400"/>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6983" name="Rectangle 1401"/>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6984" name="Rectangle 1402"/>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6985" name="Rectangle 1403"/>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6986" name="Rectangle 1404"/>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6987" name="Rectangle 1405"/>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6988" name="Rectangle 1406"/>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6989" name="Rectangle 1407"/>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6990" name="Rectangle 1408"/>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6991" name="Rectangle 1409"/>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6992" name="Rectangle 1410"/>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6993" name="Rectangle 1411"/>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6994" name="Rectangle 1412"/>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6995" name="Rectangle 1413"/>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6996" name="Rectangle 1414"/>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6997" name="Rectangle 1415"/>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6998" name="Rectangle 1416"/>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6999" name="Rectangle 1417"/>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7000" name="Rectangle 1418"/>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7001" name="Rectangle 1419"/>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7002" name="Rectangle 1420"/>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7003" name="Rectangle 1421"/>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7004" name="Rectangle 1422"/>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7005" name="Rectangle 1423"/>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7006" name="Rectangle 1424"/>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7007" name="Rectangle 1425"/>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7008" name="Rectangle 1426"/>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7009" name="Rectangle 1427"/>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7010" name="Rectangle 1428"/>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7011" name="Rectangle 1429"/>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7012" name="Rectangle 1430"/>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7013" name="Rectangle 1431"/>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7014" name="Rectangle 1432"/>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7015" name="Rectangle 1433"/>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7016" name="Rectangle 1434"/>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7017" name="Rectangle 1435"/>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7018" name="Rectangle 1436"/>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7019" name="Rectangle 1437"/>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7020" name="Rectangle 1438"/>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7021" name="Rectangle 1439"/>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7022" name="Rectangle 1440"/>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7023" name="Rectangle 1441"/>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7024" name="Rectangle 1442"/>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7025" name="Rectangle 1443"/>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7026" name="Rectangle 1444"/>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7027" name="Rectangle 1445"/>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7028" name="Rectangle 1446"/>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7029" name="Rectangle 1447"/>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7030" name="Rectangle 1448"/>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7031" name="Rectangle 1449"/>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7032" name="Rectangle 1450"/>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7033" name="Rectangle 1451"/>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7034" name="Rectangle 1452"/>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7035" name="Rectangle 1453"/>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7036" name="Rectangle 1454"/>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7037" name="Rectangle 1455"/>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7038" name="Rectangle 1456"/>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7039" name="Rectangle 1457"/>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7040" name="Rectangle 1458"/>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7041" name="Rectangle 1459"/>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7042" name="Rectangle 1460"/>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7043" name="Rectangle 1461"/>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7044" name="Rectangle 1462"/>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7045" name="Rectangle 1463"/>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7046" name="Rectangle 1464"/>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7047" name="Rectangle 1465"/>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7048" name="Rectangle 1466"/>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7049" name="Rectangle 1467"/>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7050" name="Rectangle 1468"/>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6451" name="Freeform 1470"/>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6452" name="Freeform 1471"/>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6453" name="Freeform 1472"/>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6454" name="Freeform 1473"/>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6455" name="Rectangle 1474"/>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6456" name="Rectangle 1475"/>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6457" name="Rectangle 1476"/>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6458" name="Group 1479"/>
            <p:cNvGrpSpPr>
              <a:grpSpLocks/>
            </p:cNvGrpSpPr>
            <p:nvPr/>
          </p:nvGrpSpPr>
          <p:grpSpPr bwMode="auto">
            <a:xfrm>
              <a:off x="2340" y="1716"/>
              <a:ext cx="595" cy="438"/>
              <a:chOff x="2340" y="1716"/>
              <a:chExt cx="595" cy="438"/>
            </a:xfrm>
          </p:grpSpPr>
          <p:pic>
            <p:nvPicPr>
              <p:cNvPr id="16979" name="Picture 1477"/>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6980" name="Rectangle 1478"/>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6459" name="Rectangle 1480"/>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460" name="Rectangle 1481"/>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461" name="Rectangle 1482"/>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462" name="Group 1485"/>
            <p:cNvGrpSpPr>
              <a:grpSpLocks/>
            </p:cNvGrpSpPr>
            <p:nvPr/>
          </p:nvGrpSpPr>
          <p:grpSpPr bwMode="auto">
            <a:xfrm>
              <a:off x="2340" y="2295"/>
              <a:ext cx="595" cy="438"/>
              <a:chOff x="2340" y="2295"/>
              <a:chExt cx="595" cy="438"/>
            </a:xfrm>
          </p:grpSpPr>
          <p:pic>
            <p:nvPicPr>
              <p:cNvPr id="16977" name="Picture 1483"/>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6978" name="Rectangle 1484"/>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6463" name="Rectangle 1486"/>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464" name="Rectangle 1487"/>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465" name="Rectangle 1488"/>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466" name="Group 1491"/>
            <p:cNvGrpSpPr>
              <a:grpSpLocks/>
            </p:cNvGrpSpPr>
            <p:nvPr/>
          </p:nvGrpSpPr>
          <p:grpSpPr bwMode="auto">
            <a:xfrm>
              <a:off x="2340" y="3027"/>
              <a:ext cx="595" cy="438"/>
              <a:chOff x="2340" y="3027"/>
              <a:chExt cx="595" cy="438"/>
            </a:xfrm>
          </p:grpSpPr>
          <p:pic>
            <p:nvPicPr>
              <p:cNvPr id="16975" name="Picture 1489"/>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6976" name="Rectangle 1490"/>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6467" name="Rectangle 1492"/>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468" name="Rectangle 1493"/>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469" name="Rectangle 1494"/>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sp>
          <p:nvSpPr>
            <p:cNvPr id="16470" name="Rectangle 1495"/>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6471" name="Group 1573"/>
            <p:cNvGrpSpPr>
              <a:grpSpLocks/>
            </p:cNvGrpSpPr>
            <p:nvPr/>
          </p:nvGrpSpPr>
          <p:grpSpPr bwMode="auto">
            <a:xfrm>
              <a:off x="999" y="2081"/>
              <a:ext cx="268" cy="366"/>
              <a:chOff x="999" y="2081"/>
              <a:chExt cx="268" cy="366"/>
            </a:xfrm>
          </p:grpSpPr>
          <p:sp>
            <p:nvSpPr>
              <p:cNvPr id="16898" name="Rectangle 1496"/>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6899" name="Rectangle 1497"/>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6900" name="Rectangle 1498"/>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6901" name="Rectangle 1499"/>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6902" name="Rectangle 1500"/>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6903" name="Rectangle 1501"/>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6904" name="Rectangle 1502"/>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6905" name="Rectangle 1503"/>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6906" name="Rectangle 1504"/>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6907" name="Rectangle 1505"/>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6908" name="Rectangle 1506"/>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6909" name="Rectangle 1507"/>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6910" name="Rectangle 1508"/>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6911" name="Rectangle 1509"/>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6912" name="Rectangle 1510"/>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6913" name="Rectangle 1511"/>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6914" name="Rectangle 1512"/>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6915" name="Rectangle 1513"/>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6916" name="Rectangle 1514"/>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6917" name="Rectangle 1515"/>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6918" name="Rectangle 1516"/>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6919" name="Rectangle 1517"/>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6920" name="Rectangle 1518"/>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6921" name="Rectangle 1519"/>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6922" name="Rectangle 1520"/>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6923" name="Rectangle 1521"/>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6924" name="Rectangle 1522"/>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6925" name="Rectangle 1523"/>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6926" name="Rectangle 1524"/>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6927" name="Rectangle 1525"/>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6928" name="Rectangle 1526"/>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6929" name="Rectangle 1527"/>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6930" name="Rectangle 1528"/>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6931" name="Rectangle 1529"/>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6932" name="Rectangle 1530"/>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6933" name="Rectangle 1531"/>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6934" name="Rectangle 1532"/>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6935" name="Rectangle 1533"/>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6936" name="Rectangle 1534"/>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6937" name="Rectangle 1535"/>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6938" name="Rectangle 1536"/>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6939" name="Rectangle 1537"/>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6940" name="Rectangle 1538"/>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6941" name="Rectangle 1539"/>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6942" name="Rectangle 1540"/>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6943" name="Rectangle 1541"/>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6944" name="Rectangle 1542"/>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6945" name="Rectangle 1543"/>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6946" name="Rectangle 1544"/>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6947" name="Rectangle 1545"/>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6948" name="Rectangle 1546"/>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6949" name="Rectangle 1547"/>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6950" name="Rectangle 1548"/>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6951" name="Rectangle 1549"/>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6952" name="Rectangle 1550"/>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6953" name="Rectangle 1551"/>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6954" name="Rectangle 1552"/>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6955" name="Rectangle 1553"/>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6956" name="Rectangle 1554"/>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6957" name="Rectangle 1555"/>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6958" name="Rectangle 1556"/>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6959" name="Rectangle 1557"/>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6960" name="Rectangle 1558"/>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6961" name="Rectangle 1559"/>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6962" name="Rectangle 1560"/>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6963" name="Rectangle 1561"/>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6964" name="Rectangle 1562"/>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6965" name="Rectangle 1563"/>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6966" name="Rectangle 1564"/>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6967" name="Rectangle 1565"/>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6968" name="Rectangle 1566"/>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6969" name="Rectangle 1567"/>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6970" name="Rectangle 1568"/>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6971" name="Rectangle 1569"/>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6972" name="Rectangle 1570"/>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6973" name="Rectangle 1571"/>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6974" name="Rectangle 1572"/>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6472" name="Rectangle 1574"/>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6473" name="Rectangle 1575"/>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6474" name="Rectangle 1576"/>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6475" name="Rectangle 1577"/>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6476" name="Rectangle 1578"/>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6477" name="Group 1581"/>
            <p:cNvGrpSpPr>
              <a:grpSpLocks/>
            </p:cNvGrpSpPr>
            <p:nvPr/>
          </p:nvGrpSpPr>
          <p:grpSpPr bwMode="auto">
            <a:xfrm>
              <a:off x="2340" y="1136"/>
              <a:ext cx="595" cy="439"/>
              <a:chOff x="2340" y="1136"/>
              <a:chExt cx="595" cy="439"/>
            </a:xfrm>
          </p:grpSpPr>
          <p:pic>
            <p:nvPicPr>
              <p:cNvPr id="16896" name="Picture 1579"/>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6897" name="Rectangle 1580"/>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6478" name="Rectangle 1582"/>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479" name="Rectangle 1583"/>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480" name="Rectangle 1584"/>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481" name="Group 1587"/>
            <p:cNvGrpSpPr>
              <a:grpSpLocks/>
            </p:cNvGrpSpPr>
            <p:nvPr/>
          </p:nvGrpSpPr>
          <p:grpSpPr bwMode="auto">
            <a:xfrm>
              <a:off x="2981" y="1348"/>
              <a:ext cx="214" cy="61"/>
              <a:chOff x="2981" y="1348"/>
              <a:chExt cx="214" cy="61"/>
            </a:xfrm>
          </p:grpSpPr>
          <p:sp>
            <p:nvSpPr>
              <p:cNvPr id="16894" name="Freeform 1585"/>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6895" name="Freeform 1586"/>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6482" name="Rectangle 1588"/>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6483" name="Group 1591"/>
            <p:cNvGrpSpPr>
              <a:grpSpLocks/>
            </p:cNvGrpSpPr>
            <p:nvPr/>
          </p:nvGrpSpPr>
          <p:grpSpPr bwMode="auto">
            <a:xfrm>
              <a:off x="2163" y="1350"/>
              <a:ext cx="152" cy="61"/>
              <a:chOff x="2163" y="1350"/>
              <a:chExt cx="152" cy="61"/>
            </a:xfrm>
          </p:grpSpPr>
          <p:sp>
            <p:nvSpPr>
              <p:cNvPr id="16892" name="Freeform 1589"/>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6893" name="Freeform 1590"/>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484" name="Group 1594"/>
            <p:cNvGrpSpPr>
              <a:grpSpLocks/>
            </p:cNvGrpSpPr>
            <p:nvPr/>
          </p:nvGrpSpPr>
          <p:grpSpPr bwMode="auto">
            <a:xfrm>
              <a:off x="2981" y="1927"/>
              <a:ext cx="214" cy="61"/>
              <a:chOff x="2981" y="1927"/>
              <a:chExt cx="214" cy="61"/>
            </a:xfrm>
          </p:grpSpPr>
          <p:sp>
            <p:nvSpPr>
              <p:cNvPr id="16890" name="Freeform 1592"/>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6891" name="Freeform 1593"/>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sp>
          <p:nvSpPr>
            <p:cNvPr id="16485" name="Line 1595"/>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6486" name="Line 1596"/>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6487" name="Line 1597"/>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6488" name="Line 1598"/>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6489" name="Line 1599"/>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6490" name="Line 1600"/>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sp>
          <p:nvSpPr>
            <p:cNvPr id="16491" name="Line 1601"/>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6492" name="Line 1602"/>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6493" name="Line 1603"/>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6494" name="Line 1604"/>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6495" name="Line 1605"/>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6496" name="Line 1606"/>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nvGrpSpPr>
            <p:cNvPr id="16497" name="Group 1609"/>
            <p:cNvGrpSpPr>
              <a:grpSpLocks/>
            </p:cNvGrpSpPr>
            <p:nvPr/>
          </p:nvGrpSpPr>
          <p:grpSpPr bwMode="auto">
            <a:xfrm>
              <a:off x="2163" y="1929"/>
              <a:ext cx="152" cy="61"/>
              <a:chOff x="2163" y="1929"/>
              <a:chExt cx="152" cy="61"/>
            </a:xfrm>
          </p:grpSpPr>
          <p:sp>
            <p:nvSpPr>
              <p:cNvPr id="16888" name="Freeform 1607"/>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6889" name="Freeform 1608"/>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498" name="Group 1612"/>
            <p:cNvGrpSpPr>
              <a:grpSpLocks/>
            </p:cNvGrpSpPr>
            <p:nvPr/>
          </p:nvGrpSpPr>
          <p:grpSpPr bwMode="auto">
            <a:xfrm>
              <a:off x="2981" y="2496"/>
              <a:ext cx="214" cy="61"/>
              <a:chOff x="2981" y="2496"/>
              <a:chExt cx="214" cy="61"/>
            </a:xfrm>
          </p:grpSpPr>
          <p:sp>
            <p:nvSpPr>
              <p:cNvPr id="16886" name="Freeform 1610"/>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6887" name="Freeform 1611"/>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6499" name="Group 1615"/>
            <p:cNvGrpSpPr>
              <a:grpSpLocks/>
            </p:cNvGrpSpPr>
            <p:nvPr/>
          </p:nvGrpSpPr>
          <p:grpSpPr bwMode="auto">
            <a:xfrm>
              <a:off x="2163" y="2497"/>
              <a:ext cx="152" cy="61"/>
              <a:chOff x="2163" y="2497"/>
              <a:chExt cx="152" cy="61"/>
            </a:xfrm>
          </p:grpSpPr>
          <p:sp>
            <p:nvSpPr>
              <p:cNvPr id="16884" name="Freeform 1613"/>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6885" name="Freeform 1614"/>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6500" name="Group 1618"/>
            <p:cNvGrpSpPr>
              <a:grpSpLocks/>
            </p:cNvGrpSpPr>
            <p:nvPr/>
          </p:nvGrpSpPr>
          <p:grpSpPr bwMode="auto">
            <a:xfrm>
              <a:off x="2981" y="3210"/>
              <a:ext cx="214" cy="61"/>
              <a:chOff x="2981" y="3210"/>
              <a:chExt cx="214" cy="61"/>
            </a:xfrm>
          </p:grpSpPr>
          <p:sp>
            <p:nvSpPr>
              <p:cNvPr id="16882" name="Freeform 1616"/>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6883" name="Freeform 1617"/>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6501" name="Line 1619"/>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6502" name="Line 1620"/>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6503" name="Line 1621"/>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6504" name="Line 1622"/>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6505" name="Line 1623"/>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6506" name="Line 1624"/>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sp>
          <p:nvSpPr>
            <p:cNvPr id="16507" name="Line 1625"/>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6508" name="Line 1626"/>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6509" name="Line 1627"/>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6510" name="Line 1628"/>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6511" name="Line 1629"/>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6512" name="Line 1630"/>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nvGrpSpPr>
            <p:cNvPr id="16513" name="Group 1633"/>
            <p:cNvGrpSpPr>
              <a:grpSpLocks/>
            </p:cNvGrpSpPr>
            <p:nvPr/>
          </p:nvGrpSpPr>
          <p:grpSpPr bwMode="auto">
            <a:xfrm>
              <a:off x="2163" y="3211"/>
              <a:ext cx="152" cy="61"/>
              <a:chOff x="2163" y="3211"/>
              <a:chExt cx="152" cy="61"/>
            </a:xfrm>
          </p:grpSpPr>
          <p:sp>
            <p:nvSpPr>
              <p:cNvPr id="16880" name="Freeform 1631"/>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6881" name="Freeform 1632"/>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6514" name="Rectangle 1634"/>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6515" name="Group 1671"/>
            <p:cNvGrpSpPr>
              <a:grpSpLocks/>
            </p:cNvGrpSpPr>
            <p:nvPr/>
          </p:nvGrpSpPr>
          <p:grpSpPr bwMode="auto">
            <a:xfrm>
              <a:off x="3621" y="770"/>
              <a:ext cx="269" cy="317"/>
              <a:chOff x="3621" y="770"/>
              <a:chExt cx="269" cy="317"/>
            </a:xfrm>
          </p:grpSpPr>
          <p:sp>
            <p:nvSpPr>
              <p:cNvPr id="16844" name="Rectangle 1635"/>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6845" name="Rectangle 1636"/>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6846" name="Rectangle 1637"/>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6847" name="Rectangle 1638"/>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6848" name="Rectangle 1639"/>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6849" name="Rectangle 1640"/>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6850" name="Rectangle 1641"/>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6851" name="Rectangle 1642"/>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6852" name="Rectangle 1643"/>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6853" name="Rectangle 1644"/>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6854" name="Rectangle 1645"/>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6855" name="Rectangle 1646"/>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6856" name="Rectangle 1647"/>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6857" name="Rectangle 1648"/>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6858" name="Rectangle 1649"/>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6859" name="Rectangle 1650"/>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6860" name="Rectangle 1651"/>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6861" name="Rectangle 1652"/>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6862" name="Rectangle 1653"/>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6863" name="Rectangle 1654"/>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6864" name="Rectangle 1655"/>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6865" name="Rectangle 1656"/>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6866" name="Rectangle 1657"/>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6867" name="Rectangle 1658"/>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6868" name="Rectangle 1659"/>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6869" name="Rectangle 1660"/>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6870" name="Rectangle 1661"/>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6871" name="Rectangle 1662"/>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6872" name="Rectangle 1663"/>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6873" name="Rectangle 1664"/>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6874" name="Rectangle 1665"/>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6875" name="Rectangle 1666"/>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6876" name="Rectangle 1667"/>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6877" name="Rectangle 1668"/>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6878" name="Rectangle 1669"/>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6879" name="Rectangle 1670"/>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6516" name="Rectangle 1672"/>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6517" name="Rectangle 1673"/>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518" name="Rectangle 1674"/>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6519" name="Rectangle 1675"/>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520" name="Rectangle 1676"/>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6521" name="Rectangle 1677"/>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522" name="Rectangle 1678"/>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6523" name="Rectangle 1679"/>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6524" name="Rectangle 1680"/>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6525" name="Freeform 1681"/>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526" name="Line 1682"/>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6527" name="Freeform 1683"/>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528" name="Freeform 1684"/>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529" name="Freeform 1685"/>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6530" name="Rectangle 1686"/>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6531" name="Freeform 1687"/>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6532" name="Group 1690"/>
            <p:cNvGrpSpPr>
              <a:grpSpLocks/>
            </p:cNvGrpSpPr>
            <p:nvPr/>
          </p:nvGrpSpPr>
          <p:grpSpPr bwMode="auto">
            <a:xfrm>
              <a:off x="4475" y="2287"/>
              <a:ext cx="111" cy="69"/>
              <a:chOff x="4475" y="2287"/>
              <a:chExt cx="111" cy="69"/>
            </a:xfrm>
          </p:grpSpPr>
          <p:sp>
            <p:nvSpPr>
              <p:cNvPr id="16842" name="Freeform 1688"/>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6843" name="Freeform 1689"/>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6533" name="Rectangle 1691"/>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6534" name="Group 1728"/>
            <p:cNvGrpSpPr>
              <a:grpSpLocks/>
            </p:cNvGrpSpPr>
            <p:nvPr/>
          </p:nvGrpSpPr>
          <p:grpSpPr bwMode="auto">
            <a:xfrm>
              <a:off x="1761" y="1167"/>
              <a:ext cx="269" cy="366"/>
              <a:chOff x="1761" y="1167"/>
              <a:chExt cx="269" cy="366"/>
            </a:xfrm>
          </p:grpSpPr>
          <p:sp>
            <p:nvSpPr>
              <p:cNvPr id="16806" name="Rectangle 1692"/>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6807" name="Rectangle 1693"/>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6808" name="Rectangle 1694"/>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6809" name="Rectangle 1695"/>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6810" name="Rectangle 1696"/>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6811" name="Rectangle 1697"/>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6812" name="Rectangle 1698"/>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6813" name="Rectangle 1699"/>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6814" name="Rectangle 1700"/>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6815" name="Rectangle 1701"/>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6816" name="Rectangle 1702"/>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6817" name="Rectangle 1703"/>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6818" name="Rectangle 1704"/>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6819" name="Rectangle 1705"/>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6820" name="Rectangle 1706"/>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6821" name="Rectangle 1707"/>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6822" name="Rectangle 1708"/>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6823" name="Rectangle 1709"/>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6824" name="Rectangle 1710"/>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6825" name="Rectangle 1711"/>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6826" name="Rectangle 1712"/>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6827" name="Rectangle 1713"/>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6828" name="Rectangle 1714"/>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6829" name="Rectangle 1715"/>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6830" name="Rectangle 1716"/>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6831" name="Rectangle 1717"/>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6832" name="Rectangle 1718"/>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6833" name="Rectangle 1719"/>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6834" name="Rectangle 1720"/>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6835" name="Rectangle 1721"/>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6836" name="Rectangle 1722"/>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6837" name="Rectangle 1723"/>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6838" name="Rectangle 1724"/>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6839" name="Rectangle 1725"/>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6840" name="Rectangle 1726"/>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6841" name="Rectangle 1727"/>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6535" name="Group 1801"/>
            <p:cNvGrpSpPr>
              <a:grpSpLocks/>
            </p:cNvGrpSpPr>
            <p:nvPr/>
          </p:nvGrpSpPr>
          <p:grpSpPr bwMode="auto">
            <a:xfrm>
              <a:off x="1761" y="1746"/>
              <a:ext cx="269" cy="366"/>
              <a:chOff x="1761" y="1746"/>
              <a:chExt cx="269" cy="366"/>
            </a:xfrm>
          </p:grpSpPr>
          <p:sp>
            <p:nvSpPr>
              <p:cNvPr id="16734" name="Rectangle 1729"/>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6735" name="Rectangle 1730"/>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6736" name="Rectangle 1731"/>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6737" name="Rectangle 1732"/>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6738" name="Rectangle 1733"/>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6739" name="Rectangle 1734"/>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6740" name="Rectangle 1735"/>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6741" name="Rectangle 1736"/>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6742" name="Rectangle 1737"/>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6743" name="Rectangle 1738"/>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6744" name="Rectangle 1739"/>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6745" name="Rectangle 1740"/>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6746" name="Rectangle 1741"/>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6747" name="Rectangle 1742"/>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6748" name="Rectangle 1743"/>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6749" name="Rectangle 1744"/>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6750" name="Rectangle 1745"/>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6751" name="Rectangle 1746"/>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6752" name="Rectangle 1747"/>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6753" name="Rectangle 1748"/>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6754" name="Rectangle 1749"/>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6755" name="Rectangle 1750"/>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6756" name="Rectangle 1751"/>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6757" name="Rectangle 1752"/>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6758" name="Rectangle 1753"/>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6759" name="Rectangle 1754"/>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6760" name="Rectangle 1755"/>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6761" name="Rectangle 1756"/>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6762" name="Rectangle 1757"/>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6763" name="Rectangle 1758"/>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6764" name="Rectangle 1759"/>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6765" name="Rectangle 1760"/>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6766" name="Rectangle 1761"/>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6767" name="Rectangle 1762"/>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6768" name="Rectangle 1763"/>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6769" name="Rectangle 1764"/>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6770" name="Rectangle 1765"/>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6771" name="Rectangle 1766"/>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6772" name="Rectangle 1767"/>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6773" name="Rectangle 1768"/>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6774" name="Rectangle 1769"/>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6775" name="Rectangle 1770"/>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6776" name="Rectangle 1771"/>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6777" name="Rectangle 1772"/>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6778" name="Rectangle 1773"/>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6779" name="Rectangle 1774"/>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6780" name="Rectangle 1775"/>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6781" name="Rectangle 1776"/>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6782" name="Rectangle 1777"/>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6783" name="Rectangle 1778"/>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6784" name="Rectangle 1779"/>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6785" name="Rectangle 1780"/>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6786" name="Rectangle 1781"/>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6787" name="Rectangle 1782"/>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6788" name="Rectangle 1783"/>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6789" name="Rectangle 1784"/>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6790" name="Rectangle 1785"/>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6791" name="Rectangle 1786"/>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6792" name="Rectangle 1787"/>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6793" name="Rectangle 1788"/>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6794" name="Rectangle 1789"/>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6795" name="Rectangle 1790"/>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6796" name="Rectangle 1791"/>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6797" name="Rectangle 1792"/>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6798" name="Rectangle 1793"/>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6799" name="Rectangle 1794"/>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6800" name="Rectangle 1795"/>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6801" name="Rectangle 1796"/>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6802" name="Rectangle 1797"/>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6803" name="Rectangle 1798"/>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6804" name="Rectangle 1799"/>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6805" name="Rectangle 1800"/>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6536" name="Group 1879"/>
            <p:cNvGrpSpPr>
              <a:grpSpLocks/>
            </p:cNvGrpSpPr>
            <p:nvPr/>
          </p:nvGrpSpPr>
          <p:grpSpPr bwMode="auto">
            <a:xfrm>
              <a:off x="1761" y="2325"/>
              <a:ext cx="269" cy="366"/>
              <a:chOff x="1761" y="2325"/>
              <a:chExt cx="269" cy="366"/>
            </a:xfrm>
          </p:grpSpPr>
          <p:sp>
            <p:nvSpPr>
              <p:cNvPr id="16657" name="Rectangle 1802"/>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6658" name="Rectangle 1803"/>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6659" name="Rectangle 1804"/>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6660" name="Rectangle 1805"/>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6661" name="Rectangle 1806"/>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6662" name="Rectangle 1807"/>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6663" name="Rectangle 1808"/>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6664" name="Rectangle 1809"/>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6665" name="Rectangle 1810"/>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6666" name="Rectangle 1811"/>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6667" name="Rectangle 1812"/>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6668" name="Rectangle 1813"/>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6669" name="Rectangle 1814"/>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6670" name="Rectangle 1815"/>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6671" name="Rectangle 1816"/>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6672" name="Rectangle 1817"/>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6673" name="Rectangle 1818"/>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6674" name="Rectangle 1819"/>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6675" name="Rectangle 1820"/>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6676" name="Rectangle 1821"/>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6677" name="Rectangle 1822"/>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6678" name="Rectangle 1823"/>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6679" name="Rectangle 1824"/>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6680" name="Rectangle 1825"/>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6681" name="Rectangle 1826"/>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6682" name="Rectangle 1827"/>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6683" name="Rectangle 1828"/>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6684" name="Rectangle 1829"/>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6685" name="Rectangle 1830"/>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6686" name="Rectangle 1831"/>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6687" name="Rectangle 1832"/>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6688" name="Rectangle 1833"/>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6689" name="Rectangle 1834"/>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6690" name="Rectangle 1835"/>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6691" name="Rectangle 1836"/>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6692" name="Rectangle 1837"/>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6693" name="Rectangle 1838"/>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6694" name="Rectangle 1839"/>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6695" name="Rectangle 1840"/>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6696" name="Rectangle 1841"/>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6697" name="Rectangle 1842"/>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6698" name="Rectangle 1843"/>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6699" name="Rectangle 1844"/>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6700" name="Rectangle 1845"/>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6701" name="Rectangle 1846"/>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6702" name="Rectangle 1847"/>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6703" name="Rectangle 1848"/>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6704" name="Rectangle 1849"/>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6705" name="Rectangle 1850"/>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6706" name="Rectangle 1851"/>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6707" name="Rectangle 1852"/>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6708" name="Rectangle 1853"/>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6709" name="Rectangle 1854"/>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6710" name="Rectangle 1855"/>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6711" name="Rectangle 1856"/>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6712" name="Rectangle 1857"/>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6713" name="Rectangle 1858"/>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6714" name="Rectangle 1859"/>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6715" name="Rectangle 1860"/>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6716" name="Rectangle 1861"/>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6717" name="Rectangle 1862"/>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6718" name="Rectangle 1863"/>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6719" name="Rectangle 1864"/>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6720" name="Rectangle 1865"/>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6721" name="Rectangle 1866"/>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6722" name="Rectangle 1867"/>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6723" name="Rectangle 1868"/>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6724" name="Rectangle 1869"/>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6725" name="Rectangle 1870"/>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6726" name="Rectangle 1871"/>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6727" name="Rectangle 1872"/>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6728" name="Rectangle 1873"/>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6729" name="Rectangle 1874"/>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6730" name="Rectangle 1875"/>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6731" name="Rectangle 1876"/>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6732" name="Rectangle 1877"/>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6733" name="Rectangle 1878"/>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6537" name="Group 1950"/>
            <p:cNvGrpSpPr>
              <a:grpSpLocks/>
            </p:cNvGrpSpPr>
            <p:nvPr/>
          </p:nvGrpSpPr>
          <p:grpSpPr bwMode="auto">
            <a:xfrm>
              <a:off x="1761" y="3057"/>
              <a:ext cx="269" cy="366"/>
              <a:chOff x="1761" y="3057"/>
              <a:chExt cx="269" cy="366"/>
            </a:xfrm>
          </p:grpSpPr>
          <p:sp>
            <p:nvSpPr>
              <p:cNvPr id="16587" name="Rectangle 1880"/>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6588" name="Rectangle 1881"/>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6589" name="Rectangle 1882"/>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6590" name="Rectangle 1883"/>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6591" name="Rectangle 1884"/>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6592" name="Rectangle 1885"/>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6593" name="Rectangle 1886"/>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6594" name="Rectangle 1887"/>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6595" name="Rectangle 1888"/>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6596" name="Rectangle 1889"/>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6597" name="Rectangle 1890"/>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6598" name="Rectangle 1891"/>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6599" name="Rectangle 1892"/>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6600" name="Rectangle 1893"/>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6601" name="Rectangle 1894"/>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6602" name="Rectangle 1895"/>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6603" name="Rectangle 1896"/>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6604" name="Rectangle 1897"/>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6605" name="Rectangle 1898"/>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6606" name="Rectangle 1899"/>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6607" name="Rectangle 1900"/>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6608" name="Rectangle 1901"/>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6609" name="Rectangle 1902"/>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6610" name="Rectangle 1903"/>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6611" name="Rectangle 1904"/>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6612" name="Rectangle 1905"/>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6613" name="Rectangle 1906"/>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6614" name="Rectangle 1907"/>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6615" name="Rectangle 1908"/>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6616" name="Rectangle 1909"/>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6617" name="Rectangle 1910"/>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6618" name="Rectangle 1911"/>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6619" name="Rectangle 1912"/>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6620" name="Rectangle 1913"/>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6621" name="Rectangle 1914"/>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6622" name="Rectangle 1915"/>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6623" name="Rectangle 1916"/>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6624" name="Rectangle 1917"/>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6625" name="Rectangle 1918"/>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6626" name="Rectangle 1919"/>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6627" name="Rectangle 1920"/>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6628" name="Rectangle 1921"/>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6629" name="Rectangle 1922"/>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6630" name="Rectangle 1923"/>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6631" name="Rectangle 1924"/>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6632" name="Rectangle 1925"/>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6633" name="Rectangle 1926"/>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6634" name="Rectangle 1927"/>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6635" name="Rectangle 1928"/>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6636" name="Rectangle 1929"/>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6637" name="Rectangle 1930"/>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6638" name="Rectangle 1931"/>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6639" name="Rectangle 1932"/>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6640" name="Rectangle 1933"/>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6641" name="Rectangle 1934"/>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6642" name="Rectangle 1935"/>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6643" name="Rectangle 1936"/>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6644" name="Rectangle 1937"/>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6645" name="Rectangle 1938"/>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6646" name="Rectangle 1939"/>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6647" name="Rectangle 1940"/>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6648" name="Rectangle 1941"/>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6649" name="Rectangle 1942"/>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6650" name="Rectangle 1943"/>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6651" name="Rectangle 1944"/>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6652" name="Rectangle 1945"/>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6653" name="Rectangle 1946"/>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6654" name="Rectangle 1947"/>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6655" name="Rectangle 1948"/>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6656" name="Rectangle 1949"/>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6538" name="Freeform 1951"/>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6539" name="Freeform 1952"/>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6540" name="Freeform 1953"/>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6541" name="Freeform 1954"/>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6542" name="Rectangle 1955"/>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6543" name="Rectangle 1956"/>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6544" name="Rectangle 1957"/>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6545" name="Group 1960"/>
            <p:cNvGrpSpPr>
              <a:grpSpLocks/>
            </p:cNvGrpSpPr>
            <p:nvPr/>
          </p:nvGrpSpPr>
          <p:grpSpPr bwMode="auto">
            <a:xfrm>
              <a:off x="2340" y="1716"/>
              <a:ext cx="595" cy="438"/>
              <a:chOff x="2340" y="1716"/>
              <a:chExt cx="595" cy="438"/>
            </a:xfrm>
          </p:grpSpPr>
          <p:pic>
            <p:nvPicPr>
              <p:cNvPr id="16585" name="Picture 1958"/>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6586" name="Rectangle 1959"/>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6546" name="Rectangle 1961"/>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547" name="Rectangle 1962"/>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548" name="Rectangle 1963"/>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549" name="Group 1966"/>
            <p:cNvGrpSpPr>
              <a:grpSpLocks/>
            </p:cNvGrpSpPr>
            <p:nvPr/>
          </p:nvGrpSpPr>
          <p:grpSpPr bwMode="auto">
            <a:xfrm>
              <a:off x="2340" y="2295"/>
              <a:ext cx="595" cy="438"/>
              <a:chOff x="2340" y="2295"/>
              <a:chExt cx="595" cy="438"/>
            </a:xfrm>
          </p:grpSpPr>
          <p:pic>
            <p:nvPicPr>
              <p:cNvPr id="16583" name="Picture 1964"/>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6584" name="Rectangle 1965"/>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6550" name="Rectangle 1967"/>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551" name="Rectangle 1968"/>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552" name="Rectangle 1969"/>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6553" name="Group 1972"/>
            <p:cNvGrpSpPr>
              <a:grpSpLocks/>
            </p:cNvGrpSpPr>
            <p:nvPr/>
          </p:nvGrpSpPr>
          <p:grpSpPr bwMode="auto">
            <a:xfrm>
              <a:off x="2340" y="3027"/>
              <a:ext cx="595" cy="438"/>
              <a:chOff x="2340" y="3027"/>
              <a:chExt cx="595" cy="438"/>
            </a:xfrm>
          </p:grpSpPr>
          <p:pic>
            <p:nvPicPr>
              <p:cNvPr id="16581" name="Picture 1970"/>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6582" name="Rectangle 1971"/>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6554" name="Rectangle 1973"/>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6555" name="Rectangle 1974"/>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6556" name="Rectangle 1975"/>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sp>
          <p:nvSpPr>
            <p:cNvPr id="16557" name="Line 1976"/>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6558" name="Line 1977"/>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6559" name="Line 1978"/>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6560" name="Line 1979"/>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6561" name="Line 1980"/>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6562" name="Line 1981"/>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sp>
          <p:nvSpPr>
            <p:cNvPr id="16563" name="Line 1982"/>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6564" name="Line 1983"/>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6565" name="Line 1984"/>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6566" name="Line 1985"/>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6567" name="Line 1986"/>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6568" name="Line 1987"/>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sp>
          <p:nvSpPr>
            <p:cNvPr id="16569" name="Line 1988"/>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6570" name="Line 1989"/>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6571" name="Line 1990"/>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6572" name="Line 1991"/>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6573" name="Line 1992"/>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6574" name="Line 1993"/>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sp>
          <p:nvSpPr>
            <p:cNvPr id="16575" name="Line 1994"/>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6576" name="Line 1995"/>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6577" name="Line 1996"/>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6578" name="Line 1997"/>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6579" name="Line 1998"/>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6580" name="Line 1999"/>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lIns="92160" tIns="46080" rIns="92160" bIns="46080"/>
          <a:lstStyle/>
          <a:p>
            <a:pPr eaLnBrk="1" hangingPunct="1"/>
            <a:r>
              <a:rPr lang="en-US" smtClean="0"/>
              <a:t>Ensemble methods </a:t>
            </a:r>
            <a:endParaRPr lang="mk-MK" smtClean="0"/>
          </a:p>
        </p:txBody>
      </p:sp>
      <p:sp>
        <p:nvSpPr>
          <p:cNvPr id="18435" name="Text Box 3"/>
          <p:cNvSpPr txBox="1">
            <a:spLocks noChangeArrowheads="1"/>
          </p:cNvSpPr>
          <p:nvPr/>
        </p:nvSpPr>
        <p:spPr bwMode="auto">
          <a:xfrm>
            <a:off x="5629275" y="6572250"/>
            <a:ext cx="3657600" cy="303213"/>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Image from van Assche, PhD Thesis, 2008</a:t>
            </a:r>
          </a:p>
        </p:txBody>
      </p:sp>
      <p:grpSp>
        <p:nvGrpSpPr>
          <p:cNvPr id="18436" name="Group 4"/>
          <p:cNvGrpSpPr>
            <a:grpSpLocks noChangeAspect="1"/>
          </p:cNvGrpSpPr>
          <p:nvPr/>
        </p:nvGrpSpPr>
        <p:grpSpPr bwMode="auto">
          <a:xfrm>
            <a:off x="1295400" y="1219200"/>
            <a:ext cx="6378575" cy="4813300"/>
            <a:chOff x="816" y="768"/>
            <a:chExt cx="4018" cy="3032"/>
          </a:xfrm>
        </p:grpSpPr>
        <p:sp>
          <p:nvSpPr>
            <p:cNvPr id="18440" name="AutoShape 3"/>
            <p:cNvSpPr>
              <a:spLocks noChangeAspect="1" noChangeArrowheads="1" noTextEdit="1"/>
            </p:cNvSpPr>
            <p:nvPr/>
          </p:nvSpPr>
          <p:spPr bwMode="auto">
            <a:xfrm>
              <a:off x="816" y="768"/>
              <a:ext cx="4015" cy="3032"/>
            </a:xfrm>
            <a:prstGeom prst="rect">
              <a:avLst/>
            </a:prstGeom>
            <a:noFill/>
            <a:ln w="9525">
              <a:noFill/>
              <a:miter lim="800000"/>
              <a:headEnd/>
              <a:tailEnd/>
            </a:ln>
          </p:spPr>
          <p:txBody>
            <a:bodyPr/>
            <a:lstStyle/>
            <a:p>
              <a:endParaRPr lang="mk-MK"/>
            </a:p>
          </p:txBody>
        </p:sp>
        <p:grpSp>
          <p:nvGrpSpPr>
            <p:cNvPr id="18441" name="Group 20"/>
            <p:cNvGrpSpPr>
              <a:grpSpLocks/>
            </p:cNvGrpSpPr>
            <p:nvPr/>
          </p:nvGrpSpPr>
          <p:grpSpPr bwMode="auto">
            <a:xfrm>
              <a:off x="4109" y="1289"/>
              <a:ext cx="702" cy="2043"/>
              <a:chOff x="4109" y="1289"/>
              <a:chExt cx="702" cy="2043"/>
            </a:xfrm>
          </p:grpSpPr>
          <p:grpSp>
            <p:nvGrpSpPr>
              <p:cNvPr id="20410" name="Group 7"/>
              <p:cNvGrpSpPr>
                <a:grpSpLocks/>
              </p:cNvGrpSpPr>
              <p:nvPr/>
            </p:nvGrpSpPr>
            <p:grpSpPr bwMode="auto">
              <a:xfrm>
                <a:off x="4109" y="3149"/>
                <a:ext cx="153" cy="183"/>
                <a:chOff x="4109" y="3149"/>
                <a:chExt cx="153" cy="183"/>
              </a:xfrm>
            </p:grpSpPr>
            <p:sp>
              <p:nvSpPr>
                <p:cNvPr id="20423" name="Oval 5"/>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20424" name="Oval 6"/>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20411" name="Group 10"/>
              <p:cNvGrpSpPr>
                <a:grpSpLocks/>
              </p:cNvGrpSpPr>
              <p:nvPr/>
            </p:nvGrpSpPr>
            <p:grpSpPr bwMode="auto">
              <a:xfrm>
                <a:off x="4109" y="2447"/>
                <a:ext cx="153" cy="183"/>
                <a:chOff x="4109" y="2447"/>
                <a:chExt cx="153" cy="183"/>
              </a:xfrm>
            </p:grpSpPr>
            <p:sp>
              <p:nvSpPr>
                <p:cNvPr id="20421" name="Oval 8"/>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20422" name="Oval 9"/>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20412" name="Group 13"/>
              <p:cNvGrpSpPr>
                <a:grpSpLocks/>
              </p:cNvGrpSpPr>
              <p:nvPr/>
            </p:nvGrpSpPr>
            <p:grpSpPr bwMode="auto">
              <a:xfrm>
                <a:off x="4109" y="1868"/>
                <a:ext cx="153" cy="183"/>
                <a:chOff x="4109" y="1868"/>
                <a:chExt cx="153" cy="183"/>
              </a:xfrm>
            </p:grpSpPr>
            <p:sp>
              <p:nvSpPr>
                <p:cNvPr id="20419" name="Oval 11"/>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20420" name="Oval 12"/>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20413" name="Group 16"/>
              <p:cNvGrpSpPr>
                <a:grpSpLocks/>
              </p:cNvGrpSpPr>
              <p:nvPr/>
            </p:nvGrpSpPr>
            <p:grpSpPr bwMode="auto">
              <a:xfrm>
                <a:off x="4109" y="1289"/>
                <a:ext cx="153" cy="183"/>
                <a:chOff x="4109" y="1289"/>
                <a:chExt cx="153" cy="183"/>
              </a:xfrm>
            </p:grpSpPr>
            <p:sp>
              <p:nvSpPr>
                <p:cNvPr id="20417" name="Oval 14"/>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20418" name="Oval 15"/>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20414" name="Group 19"/>
              <p:cNvGrpSpPr>
                <a:grpSpLocks/>
              </p:cNvGrpSpPr>
              <p:nvPr/>
            </p:nvGrpSpPr>
            <p:grpSpPr bwMode="auto">
              <a:xfrm>
                <a:off x="4658" y="2234"/>
                <a:ext cx="153" cy="183"/>
                <a:chOff x="4658" y="2234"/>
                <a:chExt cx="153" cy="183"/>
              </a:xfrm>
            </p:grpSpPr>
            <p:sp>
              <p:nvSpPr>
                <p:cNvPr id="20415" name="Oval 17"/>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20416" name="Oval 18"/>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grpSp>
          <p:nvGrpSpPr>
            <p:cNvPr id="18442" name="Group 507"/>
            <p:cNvGrpSpPr>
              <a:grpSpLocks/>
            </p:cNvGrpSpPr>
            <p:nvPr/>
          </p:nvGrpSpPr>
          <p:grpSpPr bwMode="auto">
            <a:xfrm>
              <a:off x="853" y="770"/>
              <a:ext cx="3981" cy="3029"/>
              <a:chOff x="853" y="770"/>
              <a:chExt cx="3981" cy="3029"/>
            </a:xfrm>
          </p:grpSpPr>
          <p:grpSp>
            <p:nvGrpSpPr>
              <p:cNvPr id="19924" name="Group 492"/>
              <p:cNvGrpSpPr>
                <a:grpSpLocks/>
              </p:cNvGrpSpPr>
              <p:nvPr/>
            </p:nvGrpSpPr>
            <p:grpSpPr bwMode="auto">
              <a:xfrm>
                <a:off x="853" y="770"/>
                <a:ext cx="3981" cy="3029"/>
                <a:chOff x="853" y="770"/>
                <a:chExt cx="3981" cy="3029"/>
              </a:xfrm>
            </p:grpSpPr>
            <p:sp>
              <p:nvSpPr>
                <p:cNvPr id="19939" name="Rectangle 21"/>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9940" name="Group 99"/>
                <p:cNvGrpSpPr>
                  <a:grpSpLocks/>
                </p:cNvGrpSpPr>
                <p:nvPr/>
              </p:nvGrpSpPr>
              <p:grpSpPr bwMode="auto">
                <a:xfrm>
                  <a:off x="999" y="2081"/>
                  <a:ext cx="268" cy="366"/>
                  <a:chOff x="999" y="2081"/>
                  <a:chExt cx="268" cy="366"/>
                </a:xfrm>
              </p:grpSpPr>
              <p:sp>
                <p:nvSpPr>
                  <p:cNvPr id="20333" name="Rectangle 22"/>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20334" name="Rectangle 23"/>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20335" name="Rectangle 24"/>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20336" name="Rectangle 25"/>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20337" name="Rectangle 26"/>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20338" name="Rectangle 27"/>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20339" name="Rectangle 28"/>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20340" name="Rectangle 29"/>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20341" name="Rectangle 30"/>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20342" name="Rectangle 31"/>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20343" name="Rectangle 32"/>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20344" name="Rectangle 33"/>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20345" name="Rectangle 34"/>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20346" name="Rectangle 35"/>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20347" name="Rectangle 36"/>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20348" name="Rectangle 37"/>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20349" name="Rectangle 38"/>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20350" name="Rectangle 39"/>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20351" name="Rectangle 40"/>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20352" name="Rectangle 41"/>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20353" name="Rectangle 42"/>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20354" name="Rectangle 43"/>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20355" name="Rectangle 44"/>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20356" name="Rectangle 45"/>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20357" name="Rectangle 46"/>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20358" name="Rectangle 47"/>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20359" name="Rectangle 48"/>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20360" name="Rectangle 49"/>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20361" name="Rectangle 50"/>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20362" name="Rectangle 51"/>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20363" name="Rectangle 52"/>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20364" name="Rectangle 53"/>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20365" name="Rectangle 54"/>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20366" name="Rectangle 55"/>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20367" name="Rectangle 56"/>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20368" name="Rectangle 57"/>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20369" name="Rectangle 58"/>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20370" name="Rectangle 59"/>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20371" name="Rectangle 60"/>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20372" name="Rectangle 61"/>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20373" name="Rectangle 62"/>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20374" name="Rectangle 63"/>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20375" name="Rectangle 64"/>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20376" name="Rectangle 65"/>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20377" name="Rectangle 66"/>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20378" name="Rectangle 67"/>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20379" name="Rectangle 68"/>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20380" name="Rectangle 69"/>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20381" name="Rectangle 70"/>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20382" name="Rectangle 71"/>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20383" name="Rectangle 72"/>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20384" name="Rectangle 73"/>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20385" name="Rectangle 74"/>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20386" name="Rectangle 75"/>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20387" name="Rectangle 76"/>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20388" name="Rectangle 77"/>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20389" name="Rectangle 78"/>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20390" name="Rectangle 79"/>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20391" name="Rectangle 80"/>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20392" name="Rectangle 81"/>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20393" name="Rectangle 82"/>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20394" name="Rectangle 83"/>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20395" name="Rectangle 84"/>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20396" name="Rectangle 85"/>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20397" name="Rectangle 86"/>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20398" name="Rectangle 87"/>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20399" name="Rectangle 88"/>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20400" name="Rectangle 89"/>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20401" name="Rectangle 90"/>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20402" name="Rectangle 91"/>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20403" name="Rectangle 92"/>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20404" name="Rectangle 93"/>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20405" name="Rectangle 94"/>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20406" name="Rectangle 95"/>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20407" name="Rectangle 96"/>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20408" name="Rectangle 97"/>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20409" name="Rectangle 98"/>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9941" name="Rectangle 100"/>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9942" name="Rectangle 101"/>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9943" name="Rectangle 102"/>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9944" name="Rectangle 103"/>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9945" name="Rectangle 104"/>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9946" name="Group 107"/>
                <p:cNvGrpSpPr>
                  <a:grpSpLocks/>
                </p:cNvGrpSpPr>
                <p:nvPr/>
              </p:nvGrpSpPr>
              <p:grpSpPr bwMode="auto">
                <a:xfrm>
                  <a:off x="2340" y="1136"/>
                  <a:ext cx="595" cy="439"/>
                  <a:chOff x="2340" y="1136"/>
                  <a:chExt cx="595" cy="439"/>
                </a:xfrm>
              </p:grpSpPr>
              <p:pic>
                <p:nvPicPr>
                  <p:cNvPr id="20331" name="Picture 105"/>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20332" name="Rectangle 106"/>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9947" name="Rectangle 108"/>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948" name="Rectangle 109"/>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949" name="Rectangle 110"/>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9950" name="Group 113"/>
                <p:cNvGrpSpPr>
                  <a:grpSpLocks/>
                </p:cNvGrpSpPr>
                <p:nvPr/>
              </p:nvGrpSpPr>
              <p:grpSpPr bwMode="auto">
                <a:xfrm>
                  <a:off x="2981" y="1348"/>
                  <a:ext cx="214" cy="61"/>
                  <a:chOff x="2981" y="1348"/>
                  <a:chExt cx="214" cy="61"/>
                </a:xfrm>
              </p:grpSpPr>
              <p:sp>
                <p:nvSpPr>
                  <p:cNvPr id="20329" name="Freeform 111"/>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20330" name="Freeform 112"/>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9951" name="Rectangle 114"/>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9952" name="Group 117"/>
                <p:cNvGrpSpPr>
                  <a:grpSpLocks/>
                </p:cNvGrpSpPr>
                <p:nvPr/>
              </p:nvGrpSpPr>
              <p:grpSpPr bwMode="auto">
                <a:xfrm>
                  <a:off x="2163" y="1350"/>
                  <a:ext cx="152" cy="61"/>
                  <a:chOff x="2163" y="1350"/>
                  <a:chExt cx="152" cy="61"/>
                </a:xfrm>
              </p:grpSpPr>
              <p:sp>
                <p:nvSpPr>
                  <p:cNvPr id="20327" name="Freeform 115"/>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20328" name="Freeform 116"/>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953" name="Group 120"/>
                <p:cNvGrpSpPr>
                  <a:grpSpLocks/>
                </p:cNvGrpSpPr>
                <p:nvPr/>
              </p:nvGrpSpPr>
              <p:grpSpPr bwMode="auto">
                <a:xfrm>
                  <a:off x="2981" y="1927"/>
                  <a:ext cx="214" cy="61"/>
                  <a:chOff x="2981" y="1927"/>
                  <a:chExt cx="214" cy="61"/>
                </a:xfrm>
              </p:grpSpPr>
              <p:sp>
                <p:nvSpPr>
                  <p:cNvPr id="20325" name="Freeform 118"/>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20326" name="Freeform 119"/>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954" name="Group 127"/>
                <p:cNvGrpSpPr>
                  <a:grpSpLocks/>
                </p:cNvGrpSpPr>
                <p:nvPr/>
              </p:nvGrpSpPr>
              <p:grpSpPr bwMode="auto">
                <a:xfrm>
                  <a:off x="3225" y="1777"/>
                  <a:ext cx="335" cy="274"/>
                  <a:chOff x="3225" y="1777"/>
                  <a:chExt cx="335" cy="274"/>
                </a:xfrm>
              </p:grpSpPr>
              <p:sp>
                <p:nvSpPr>
                  <p:cNvPr id="20319" name="Line 121"/>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20320" name="Line 122"/>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20321" name="Line 123"/>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20322" name="Line 124"/>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20323" name="Line 125"/>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20324" name="Line 126"/>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9955" name="Group 130"/>
                <p:cNvGrpSpPr>
                  <a:grpSpLocks/>
                </p:cNvGrpSpPr>
                <p:nvPr/>
              </p:nvGrpSpPr>
              <p:grpSpPr bwMode="auto">
                <a:xfrm>
                  <a:off x="2163" y="1929"/>
                  <a:ext cx="152" cy="61"/>
                  <a:chOff x="2163" y="1929"/>
                  <a:chExt cx="152" cy="61"/>
                </a:xfrm>
              </p:grpSpPr>
              <p:sp>
                <p:nvSpPr>
                  <p:cNvPr id="20317" name="Freeform 128"/>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20318" name="Freeform 129"/>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956" name="Group 133"/>
                <p:cNvGrpSpPr>
                  <a:grpSpLocks/>
                </p:cNvGrpSpPr>
                <p:nvPr/>
              </p:nvGrpSpPr>
              <p:grpSpPr bwMode="auto">
                <a:xfrm>
                  <a:off x="2981" y="2496"/>
                  <a:ext cx="214" cy="61"/>
                  <a:chOff x="2981" y="2496"/>
                  <a:chExt cx="214" cy="61"/>
                </a:xfrm>
              </p:grpSpPr>
              <p:sp>
                <p:nvSpPr>
                  <p:cNvPr id="20315" name="Freeform 131"/>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20316" name="Freeform 132"/>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957" name="Group 136"/>
                <p:cNvGrpSpPr>
                  <a:grpSpLocks/>
                </p:cNvGrpSpPr>
                <p:nvPr/>
              </p:nvGrpSpPr>
              <p:grpSpPr bwMode="auto">
                <a:xfrm>
                  <a:off x="2163" y="2497"/>
                  <a:ext cx="152" cy="61"/>
                  <a:chOff x="2163" y="2497"/>
                  <a:chExt cx="152" cy="61"/>
                </a:xfrm>
              </p:grpSpPr>
              <p:sp>
                <p:nvSpPr>
                  <p:cNvPr id="20313" name="Freeform 134"/>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20314" name="Freeform 135"/>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958" name="Group 139"/>
                <p:cNvGrpSpPr>
                  <a:grpSpLocks/>
                </p:cNvGrpSpPr>
                <p:nvPr/>
              </p:nvGrpSpPr>
              <p:grpSpPr bwMode="auto">
                <a:xfrm>
                  <a:off x="2981" y="3210"/>
                  <a:ext cx="214" cy="61"/>
                  <a:chOff x="2981" y="3210"/>
                  <a:chExt cx="214" cy="61"/>
                </a:xfrm>
              </p:grpSpPr>
              <p:sp>
                <p:nvSpPr>
                  <p:cNvPr id="20311" name="Freeform 137"/>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20312" name="Freeform 138"/>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959" name="Group 146"/>
                <p:cNvGrpSpPr>
                  <a:grpSpLocks/>
                </p:cNvGrpSpPr>
                <p:nvPr/>
              </p:nvGrpSpPr>
              <p:grpSpPr bwMode="auto">
                <a:xfrm>
                  <a:off x="3225" y="3057"/>
                  <a:ext cx="335" cy="276"/>
                  <a:chOff x="3225" y="3057"/>
                  <a:chExt cx="335" cy="276"/>
                </a:xfrm>
              </p:grpSpPr>
              <p:sp>
                <p:nvSpPr>
                  <p:cNvPr id="20305" name="Line 140"/>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20306" name="Line 141"/>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20307" name="Line 142"/>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20308" name="Line 143"/>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20309" name="Line 144"/>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20310" name="Line 145"/>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9960" name="Group 149"/>
                <p:cNvGrpSpPr>
                  <a:grpSpLocks/>
                </p:cNvGrpSpPr>
                <p:nvPr/>
              </p:nvGrpSpPr>
              <p:grpSpPr bwMode="auto">
                <a:xfrm>
                  <a:off x="2163" y="3211"/>
                  <a:ext cx="152" cy="61"/>
                  <a:chOff x="2163" y="3211"/>
                  <a:chExt cx="152" cy="61"/>
                </a:xfrm>
              </p:grpSpPr>
              <p:sp>
                <p:nvSpPr>
                  <p:cNvPr id="20303" name="Freeform 147"/>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20304" name="Freeform 148"/>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9961" name="Rectangle 150"/>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9962" name="Group 187"/>
                <p:cNvGrpSpPr>
                  <a:grpSpLocks/>
                </p:cNvGrpSpPr>
                <p:nvPr/>
              </p:nvGrpSpPr>
              <p:grpSpPr bwMode="auto">
                <a:xfrm>
                  <a:off x="3621" y="770"/>
                  <a:ext cx="269" cy="317"/>
                  <a:chOff x="3621" y="770"/>
                  <a:chExt cx="269" cy="317"/>
                </a:xfrm>
              </p:grpSpPr>
              <p:sp>
                <p:nvSpPr>
                  <p:cNvPr id="20267" name="Rectangle 151"/>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20268" name="Rectangle 152"/>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20269" name="Rectangle 153"/>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20270" name="Rectangle 154"/>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20271" name="Rectangle 155"/>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20272" name="Rectangle 156"/>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20273" name="Rectangle 157"/>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20274" name="Rectangle 158"/>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20275" name="Rectangle 159"/>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20276" name="Rectangle 160"/>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20277" name="Rectangle 161"/>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20278" name="Rectangle 162"/>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20279" name="Rectangle 163"/>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20280" name="Rectangle 164"/>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20281" name="Rectangle 165"/>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20282" name="Rectangle 166"/>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20283" name="Rectangle 167"/>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20284" name="Rectangle 168"/>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20285" name="Rectangle 169"/>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20286" name="Rectangle 170"/>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20287" name="Rectangle 171"/>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20288" name="Rectangle 172"/>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20289" name="Rectangle 173"/>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20290" name="Rectangle 174"/>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20291" name="Rectangle 175"/>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20292" name="Rectangle 176"/>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20293" name="Rectangle 177"/>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20294" name="Rectangle 178"/>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20295" name="Rectangle 179"/>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20296" name="Rectangle 180"/>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20297" name="Rectangle 181"/>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20298" name="Rectangle 182"/>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20299" name="Rectangle 183"/>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20300" name="Rectangle 184"/>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20301" name="Rectangle 185"/>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20302" name="Rectangle 186"/>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9963" name="Rectangle 188"/>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9964" name="Rectangle 189"/>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965" name="Rectangle 190"/>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9966" name="Rectangle 191"/>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967" name="Rectangle 192"/>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9968" name="Rectangle 193"/>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969" name="Rectangle 194"/>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9970" name="Rectangle 195"/>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971" name="Rectangle 196"/>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9972" name="Freeform 197"/>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973" name="Line 198"/>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9974" name="Freeform 199"/>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975" name="Freeform 200"/>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976" name="Freeform 201"/>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977" name="Rectangle 202"/>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9978" name="Freeform 203"/>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9979" name="Group 206"/>
                <p:cNvGrpSpPr>
                  <a:grpSpLocks/>
                </p:cNvGrpSpPr>
                <p:nvPr/>
              </p:nvGrpSpPr>
              <p:grpSpPr bwMode="auto">
                <a:xfrm>
                  <a:off x="4475" y="2287"/>
                  <a:ext cx="111" cy="69"/>
                  <a:chOff x="4475" y="2287"/>
                  <a:chExt cx="111" cy="69"/>
                </a:xfrm>
              </p:grpSpPr>
              <p:sp>
                <p:nvSpPr>
                  <p:cNvPr id="20265" name="Freeform 204"/>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20266" name="Freeform 205"/>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9980" name="Rectangle 207"/>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9981" name="Group 244"/>
                <p:cNvGrpSpPr>
                  <a:grpSpLocks/>
                </p:cNvGrpSpPr>
                <p:nvPr/>
              </p:nvGrpSpPr>
              <p:grpSpPr bwMode="auto">
                <a:xfrm>
                  <a:off x="1761" y="1167"/>
                  <a:ext cx="269" cy="366"/>
                  <a:chOff x="1761" y="1167"/>
                  <a:chExt cx="269" cy="366"/>
                </a:xfrm>
              </p:grpSpPr>
              <p:sp>
                <p:nvSpPr>
                  <p:cNvPr id="20229" name="Rectangle 208"/>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20230" name="Rectangle 209"/>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20231" name="Rectangle 210"/>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20232" name="Rectangle 211"/>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20233" name="Rectangle 212"/>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20234" name="Rectangle 213"/>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20235" name="Rectangle 214"/>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20236" name="Rectangle 215"/>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20237" name="Rectangle 216"/>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20238" name="Rectangle 217"/>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20239" name="Rectangle 218"/>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20240" name="Rectangle 219"/>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20241" name="Rectangle 220"/>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20242" name="Rectangle 221"/>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20243" name="Rectangle 222"/>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20244" name="Rectangle 223"/>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20245" name="Rectangle 224"/>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20246" name="Rectangle 225"/>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20247" name="Rectangle 226"/>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20248" name="Rectangle 227"/>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20249" name="Rectangle 228"/>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20250" name="Rectangle 229"/>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20251" name="Rectangle 230"/>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20252" name="Rectangle 231"/>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20253" name="Rectangle 232"/>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20254" name="Rectangle 233"/>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20255" name="Rectangle 234"/>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20256" name="Rectangle 235"/>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20257" name="Rectangle 236"/>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20258" name="Rectangle 237"/>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20259" name="Rectangle 238"/>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20260" name="Rectangle 239"/>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20261" name="Rectangle 240"/>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20262" name="Rectangle 241"/>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20263" name="Rectangle 242"/>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20264" name="Rectangle 243"/>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9982" name="Group 317"/>
                <p:cNvGrpSpPr>
                  <a:grpSpLocks/>
                </p:cNvGrpSpPr>
                <p:nvPr/>
              </p:nvGrpSpPr>
              <p:grpSpPr bwMode="auto">
                <a:xfrm>
                  <a:off x="1761" y="1746"/>
                  <a:ext cx="269" cy="366"/>
                  <a:chOff x="1761" y="1746"/>
                  <a:chExt cx="269" cy="366"/>
                </a:xfrm>
              </p:grpSpPr>
              <p:sp>
                <p:nvSpPr>
                  <p:cNvPr id="20157" name="Rectangle 245"/>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20158" name="Rectangle 246"/>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20159" name="Rectangle 247"/>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20160" name="Rectangle 248"/>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20161" name="Rectangle 249"/>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20162" name="Rectangle 250"/>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20163" name="Rectangle 251"/>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20164" name="Rectangle 252"/>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20165" name="Rectangle 253"/>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20166" name="Rectangle 254"/>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20167" name="Rectangle 255"/>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20168" name="Rectangle 256"/>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20169" name="Rectangle 257"/>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20170" name="Rectangle 258"/>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20171" name="Rectangle 259"/>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20172" name="Rectangle 260"/>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20173" name="Rectangle 261"/>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20174" name="Rectangle 262"/>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20175" name="Rectangle 263"/>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20176" name="Rectangle 264"/>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20177" name="Rectangle 265"/>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20178" name="Rectangle 266"/>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20179" name="Rectangle 267"/>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20180" name="Rectangle 268"/>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20181" name="Rectangle 269"/>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20182" name="Rectangle 270"/>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20183" name="Rectangle 271"/>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20184" name="Rectangle 272"/>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20185" name="Rectangle 273"/>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20186" name="Rectangle 274"/>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20187" name="Rectangle 275"/>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20188" name="Rectangle 276"/>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20189" name="Rectangle 277"/>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20190" name="Rectangle 278"/>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20191" name="Rectangle 279"/>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20192" name="Rectangle 280"/>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20193" name="Rectangle 281"/>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20194" name="Rectangle 282"/>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20195" name="Rectangle 283"/>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20196" name="Rectangle 284"/>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20197" name="Rectangle 285"/>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20198" name="Rectangle 286"/>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20199" name="Rectangle 287"/>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20200" name="Rectangle 288"/>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20201" name="Rectangle 289"/>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20202" name="Rectangle 290"/>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20203" name="Rectangle 291"/>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20204" name="Rectangle 292"/>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20205" name="Rectangle 293"/>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20206" name="Rectangle 294"/>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20207" name="Rectangle 295"/>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20208" name="Rectangle 296"/>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20209" name="Rectangle 297"/>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20210" name="Rectangle 298"/>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20211" name="Rectangle 299"/>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20212" name="Rectangle 300"/>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20213" name="Rectangle 301"/>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20214" name="Rectangle 302"/>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20215" name="Rectangle 303"/>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20216" name="Rectangle 304"/>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20217" name="Rectangle 305"/>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20218" name="Rectangle 306"/>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20219" name="Rectangle 307"/>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20220" name="Rectangle 308"/>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20221" name="Rectangle 309"/>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20222" name="Rectangle 310"/>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20223" name="Rectangle 311"/>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20224" name="Rectangle 312"/>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20225" name="Rectangle 313"/>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20226" name="Rectangle 314"/>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20227" name="Rectangle 315"/>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20228" name="Rectangle 316"/>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9983" name="Group 395"/>
                <p:cNvGrpSpPr>
                  <a:grpSpLocks/>
                </p:cNvGrpSpPr>
                <p:nvPr/>
              </p:nvGrpSpPr>
              <p:grpSpPr bwMode="auto">
                <a:xfrm>
                  <a:off x="1761" y="2325"/>
                  <a:ext cx="269" cy="366"/>
                  <a:chOff x="1761" y="2325"/>
                  <a:chExt cx="269" cy="366"/>
                </a:xfrm>
              </p:grpSpPr>
              <p:sp>
                <p:nvSpPr>
                  <p:cNvPr id="20080" name="Rectangle 318"/>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20081" name="Rectangle 319"/>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20082" name="Rectangle 320"/>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20083" name="Rectangle 321"/>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20084" name="Rectangle 322"/>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20085" name="Rectangle 323"/>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20086" name="Rectangle 324"/>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20087" name="Rectangle 325"/>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20088" name="Rectangle 326"/>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20089" name="Rectangle 327"/>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20090" name="Rectangle 328"/>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20091" name="Rectangle 329"/>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20092" name="Rectangle 330"/>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20093" name="Rectangle 331"/>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20094" name="Rectangle 332"/>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20095" name="Rectangle 333"/>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20096" name="Rectangle 334"/>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20097" name="Rectangle 335"/>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20098" name="Rectangle 336"/>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20099" name="Rectangle 337"/>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20100" name="Rectangle 338"/>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20101" name="Rectangle 339"/>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20102" name="Rectangle 340"/>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20103" name="Rectangle 341"/>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20104" name="Rectangle 342"/>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20105" name="Rectangle 343"/>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20106" name="Rectangle 344"/>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20107" name="Rectangle 345"/>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20108" name="Rectangle 346"/>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20109" name="Rectangle 347"/>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20110" name="Rectangle 348"/>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20111" name="Rectangle 349"/>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20112" name="Rectangle 350"/>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20113" name="Rectangle 351"/>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20114" name="Rectangle 352"/>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20115" name="Rectangle 353"/>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20116" name="Rectangle 354"/>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20117" name="Rectangle 355"/>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20118" name="Rectangle 356"/>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20119" name="Rectangle 357"/>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20120" name="Rectangle 358"/>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20121" name="Rectangle 359"/>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20122" name="Rectangle 360"/>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20123" name="Rectangle 361"/>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20124" name="Rectangle 362"/>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20125" name="Rectangle 363"/>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20126" name="Rectangle 364"/>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20127" name="Rectangle 365"/>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20128" name="Rectangle 366"/>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20129" name="Rectangle 367"/>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20130" name="Rectangle 368"/>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20131" name="Rectangle 369"/>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20132" name="Rectangle 370"/>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20133" name="Rectangle 371"/>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20134" name="Rectangle 372"/>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20135" name="Rectangle 373"/>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20136" name="Rectangle 374"/>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20137" name="Rectangle 375"/>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20138" name="Rectangle 376"/>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20139" name="Rectangle 377"/>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20140" name="Rectangle 378"/>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20141" name="Rectangle 379"/>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20142" name="Rectangle 380"/>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20143" name="Rectangle 381"/>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20144" name="Rectangle 382"/>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20145" name="Rectangle 383"/>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20146" name="Rectangle 384"/>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20147" name="Rectangle 385"/>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20148" name="Rectangle 386"/>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20149" name="Rectangle 387"/>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20150" name="Rectangle 388"/>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20151" name="Rectangle 389"/>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20152" name="Rectangle 390"/>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20153" name="Rectangle 391"/>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20154" name="Rectangle 392"/>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20155" name="Rectangle 393"/>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20156" name="Rectangle 394"/>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9984" name="Group 466"/>
                <p:cNvGrpSpPr>
                  <a:grpSpLocks/>
                </p:cNvGrpSpPr>
                <p:nvPr/>
              </p:nvGrpSpPr>
              <p:grpSpPr bwMode="auto">
                <a:xfrm>
                  <a:off x="1761" y="3057"/>
                  <a:ext cx="269" cy="366"/>
                  <a:chOff x="1761" y="3057"/>
                  <a:chExt cx="269" cy="366"/>
                </a:xfrm>
              </p:grpSpPr>
              <p:sp>
                <p:nvSpPr>
                  <p:cNvPr id="20010" name="Rectangle 396"/>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20011" name="Rectangle 397"/>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20012" name="Rectangle 398"/>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20013" name="Rectangle 399"/>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20014" name="Rectangle 400"/>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20015" name="Rectangle 401"/>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20016" name="Rectangle 402"/>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20017" name="Rectangle 403"/>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20018" name="Rectangle 404"/>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20019" name="Rectangle 405"/>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20020" name="Rectangle 406"/>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20021" name="Rectangle 407"/>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20022" name="Rectangle 408"/>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20023" name="Rectangle 409"/>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20024" name="Rectangle 410"/>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20025" name="Rectangle 411"/>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20026" name="Rectangle 412"/>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20027" name="Rectangle 413"/>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20028" name="Rectangle 414"/>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20029" name="Rectangle 415"/>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20030" name="Rectangle 416"/>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20031" name="Rectangle 417"/>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20032" name="Rectangle 418"/>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20033" name="Rectangle 419"/>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20034" name="Rectangle 420"/>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20035" name="Rectangle 421"/>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20036" name="Rectangle 422"/>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20037" name="Rectangle 423"/>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20038" name="Rectangle 424"/>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20039" name="Rectangle 425"/>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20040" name="Rectangle 426"/>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20041" name="Rectangle 427"/>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20042" name="Rectangle 428"/>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20043" name="Rectangle 429"/>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20044" name="Rectangle 430"/>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20045" name="Rectangle 431"/>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20046" name="Rectangle 432"/>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20047" name="Rectangle 433"/>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20048" name="Rectangle 434"/>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20049" name="Rectangle 435"/>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20050" name="Rectangle 436"/>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20051" name="Rectangle 437"/>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20052" name="Rectangle 438"/>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20053" name="Rectangle 439"/>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20054" name="Rectangle 440"/>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20055" name="Rectangle 441"/>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20056" name="Rectangle 442"/>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20057" name="Rectangle 443"/>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20058" name="Rectangle 444"/>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20059" name="Rectangle 445"/>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20060" name="Rectangle 446"/>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20061" name="Rectangle 447"/>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20062" name="Rectangle 448"/>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20063" name="Rectangle 449"/>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20064" name="Rectangle 450"/>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20065" name="Rectangle 451"/>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20066" name="Rectangle 452"/>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20067" name="Rectangle 453"/>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20068" name="Rectangle 454"/>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20069" name="Rectangle 455"/>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20070" name="Rectangle 456"/>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20071" name="Rectangle 457"/>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20072" name="Rectangle 458"/>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20073" name="Rectangle 459"/>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20074" name="Rectangle 460"/>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20075" name="Rectangle 461"/>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20076" name="Rectangle 462"/>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20077" name="Rectangle 463"/>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20078" name="Rectangle 464"/>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20079" name="Rectangle 465"/>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9985" name="Freeform 467"/>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9986" name="Freeform 468"/>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9987" name="Freeform 469"/>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9988" name="Freeform 470"/>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9989" name="Rectangle 471"/>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9990" name="Rectangle 472"/>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9991" name="Rectangle 473"/>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9992" name="Group 476"/>
                <p:cNvGrpSpPr>
                  <a:grpSpLocks/>
                </p:cNvGrpSpPr>
                <p:nvPr/>
              </p:nvGrpSpPr>
              <p:grpSpPr bwMode="auto">
                <a:xfrm>
                  <a:off x="2340" y="1716"/>
                  <a:ext cx="595" cy="438"/>
                  <a:chOff x="2340" y="1716"/>
                  <a:chExt cx="595" cy="438"/>
                </a:xfrm>
              </p:grpSpPr>
              <p:pic>
                <p:nvPicPr>
                  <p:cNvPr id="20008" name="Picture 474"/>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20009" name="Rectangle 475"/>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9993" name="Rectangle 477"/>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994" name="Rectangle 478"/>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995" name="Rectangle 479"/>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9996" name="Group 482"/>
                <p:cNvGrpSpPr>
                  <a:grpSpLocks/>
                </p:cNvGrpSpPr>
                <p:nvPr/>
              </p:nvGrpSpPr>
              <p:grpSpPr bwMode="auto">
                <a:xfrm>
                  <a:off x="2340" y="2295"/>
                  <a:ext cx="595" cy="438"/>
                  <a:chOff x="2340" y="2295"/>
                  <a:chExt cx="595" cy="438"/>
                </a:xfrm>
              </p:grpSpPr>
              <p:pic>
                <p:nvPicPr>
                  <p:cNvPr id="20006" name="Picture 480"/>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20007" name="Rectangle 481"/>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9997" name="Rectangle 483"/>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998" name="Rectangle 484"/>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999" name="Rectangle 485"/>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20000" name="Group 488"/>
                <p:cNvGrpSpPr>
                  <a:grpSpLocks/>
                </p:cNvGrpSpPr>
                <p:nvPr/>
              </p:nvGrpSpPr>
              <p:grpSpPr bwMode="auto">
                <a:xfrm>
                  <a:off x="2340" y="3027"/>
                  <a:ext cx="595" cy="438"/>
                  <a:chOff x="2340" y="3027"/>
                  <a:chExt cx="595" cy="438"/>
                </a:xfrm>
              </p:grpSpPr>
              <p:pic>
                <p:nvPicPr>
                  <p:cNvPr id="20004" name="Picture 486"/>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20005" name="Rectangle 487"/>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20001" name="Rectangle 489"/>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20002" name="Rectangle 490"/>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20003" name="Rectangle 491"/>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grpSp>
            <p:nvGrpSpPr>
              <p:cNvPr id="19925" name="Group 499"/>
              <p:cNvGrpSpPr>
                <a:grpSpLocks/>
              </p:cNvGrpSpPr>
              <p:nvPr/>
            </p:nvGrpSpPr>
            <p:grpSpPr bwMode="auto">
              <a:xfrm>
                <a:off x="3195" y="1289"/>
                <a:ext cx="305" cy="244"/>
                <a:chOff x="3195" y="1289"/>
                <a:chExt cx="305" cy="244"/>
              </a:xfrm>
            </p:grpSpPr>
            <p:sp>
              <p:nvSpPr>
                <p:cNvPr id="19933" name="Line 493"/>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9934" name="Line 494"/>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9935" name="Line 495"/>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9936" name="Line 496"/>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9937" name="Line 497"/>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9938" name="Line 498"/>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grpSp>
          <p:grpSp>
            <p:nvGrpSpPr>
              <p:cNvPr id="19926" name="Group 506"/>
              <p:cNvGrpSpPr>
                <a:grpSpLocks/>
              </p:cNvGrpSpPr>
              <p:nvPr/>
            </p:nvGrpSpPr>
            <p:grpSpPr bwMode="auto">
              <a:xfrm>
                <a:off x="3195" y="2397"/>
                <a:ext cx="365" cy="294"/>
                <a:chOff x="3195" y="2397"/>
                <a:chExt cx="365" cy="294"/>
              </a:xfrm>
            </p:grpSpPr>
            <p:sp>
              <p:nvSpPr>
                <p:cNvPr id="19927" name="Line 500"/>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9928" name="Line 501"/>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9929" name="Line 502"/>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9930" name="Line 503"/>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9931" name="Line 504"/>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9932" name="Line 505"/>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grpSp>
        <p:grpSp>
          <p:nvGrpSpPr>
            <p:cNvPr id="18443" name="Group 510"/>
            <p:cNvGrpSpPr>
              <a:grpSpLocks/>
            </p:cNvGrpSpPr>
            <p:nvPr/>
          </p:nvGrpSpPr>
          <p:grpSpPr bwMode="auto">
            <a:xfrm>
              <a:off x="4109" y="3149"/>
              <a:ext cx="153" cy="183"/>
              <a:chOff x="4109" y="3149"/>
              <a:chExt cx="153" cy="183"/>
            </a:xfrm>
          </p:grpSpPr>
          <p:sp>
            <p:nvSpPr>
              <p:cNvPr id="19922" name="Oval 508"/>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19923" name="Oval 509"/>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18444" name="Group 513"/>
            <p:cNvGrpSpPr>
              <a:grpSpLocks/>
            </p:cNvGrpSpPr>
            <p:nvPr/>
          </p:nvGrpSpPr>
          <p:grpSpPr bwMode="auto">
            <a:xfrm>
              <a:off x="4109" y="2447"/>
              <a:ext cx="153" cy="183"/>
              <a:chOff x="4109" y="2447"/>
              <a:chExt cx="153" cy="183"/>
            </a:xfrm>
          </p:grpSpPr>
          <p:sp>
            <p:nvSpPr>
              <p:cNvPr id="19920" name="Oval 511"/>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19921" name="Oval 512"/>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18445" name="Group 516"/>
            <p:cNvGrpSpPr>
              <a:grpSpLocks/>
            </p:cNvGrpSpPr>
            <p:nvPr/>
          </p:nvGrpSpPr>
          <p:grpSpPr bwMode="auto">
            <a:xfrm>
              <a:off x="4109" y="1868"/>
              <a:ext cx="153" cy="183"/>
              <a:chOff x="4109" y="1868"/>
              <a:chExt cx="153" cy="183"/>
            </a:xfrm>
          </p:grpSpPr>
          <p:sp>
            <p:nvSpPr>
              <p:cNvPr id="19918" name="Oval 514"/>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19919" name="Oval 515"/>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18446" name="Group 519"/>
            <p:cNvGrpSpPr>
              <a:grpSpLocks/>
            </p:cNvGrpSpPr>
            <p:nvPr/>
          </p:nvGrpSpPr>
          <p:grpSpPr bwMode="auto">
            <a:xfrm>
              <a:off x="4109" y="1289"/>
              <a:ext cx="153" cy="183"/>
              <a:chOff x="4109" y="1289"/>
              <a:chExt cx="153" cy="183"/>
            </a:xfrm>
          </p:grpSpPr>
          <p:sp>
            <p:nvSpPr>
              <p:cNvPr id="19916" name="Oval 517"/>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19917" name="Oval 518"/>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18447" name="Group 522"/>
            <p:cNvGrpSpPr>
              <a:grpSpLocks/>
            </p:cNvGrpSpPr>
            <p:nvPr/>
          </p:nvGrpSpPr>
          <p:grpSpPr bwMode="auto">
            <a:xfrm>
              <a:off x="4658" y="2234"/>
              <a:ext cx="153" cy="183"/>
              <a:chOff x="4658" y="2234"/>
              <a:chExt cx="153" cy="183"/>
            </a:xfrm>
          </p:grpSpPr>
          <p:sp>
            <p:nvSpPr>
              <p:cNvPr id="19914" name="Oval 520"/>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19915" name="Oval 521"/>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nvGrpSpPr>
            <p:cNvPr id="18448" name="Group 525"/>
            <p:cNvGrpSpPr>
              <a:grpSpLocks/>
            </p:cNvGrpSpPr>
            <p:nvPr/>
          </p:nvGrpSpPr>
          <p:grpSpPr bwMode="auto">
            <a:xfrm>
              <a:off x="4109" y="3149"/>
              <a:ext cx="153" cy="183"/>
              <a:chOff x="4109" y="3149"/>
              <a:chExt cx="153" cy="183"/>
            </a:xfrm>
          </p:grpSpPr>
          <p:sp>
            <p:nvSpPr>
              <p:cNvPr id="19912" name="Oval 523"/>
              <p:cNvSpPr>
                <a:spLocks noChangeArrowheads="1"/>
              </p:cNvSpPr>
              <p:nvPr/>
            </p:nvSpPr>
            <p:spPr bwMode="auto">
              <a:xfrm>
                <a:off x="4109" y="3149"/>
                <a:ext cx="153" cy="183"/>
              </a:xfrm>
              <a:prstGeom prst="ellipse">
                <a:avLst/>
              </a:prstGeom>
              <a:solidFill>
                <a:srgbClr val="C0C0C0"/>
              </a:solidFill>
              <a:ln w="0">
                <a:solidFill>
                  <a:srgbClr val="000000"/>
                </a:solidFill>
                <a:round/>
                <a:headEnd/>
                <a:tailEnd/>
              </a:ln>
            </p:spPr>
            <p:txBody>
              <a:bodyPr/>
              <a:lstStyle/>
              <a:p>
                <a:endParaRPr lang="mk-MK"/>
              </a:p>
            </p:txBody>
          </p:sp>
          <p:sp>
            <p:nvSpPr>
              <p:cNvPr id="19913" name="Oval 524"/>
              <p:cNvSpPr>
                <a:spLocks noChangeArrowheads="1"/>
              </p:cNvSpPr>
              <p:nvPr/>
            </p:nvSpPr>
            <p:spPr bwMode="auto">
              <a:xfrm>
                <a:off x="4109" y="3149"/>
                <a:ext cx="153" cy="183"/>
              </a:xfrm>
              <a:prstGeom prst="ellipse">
                <a:avLst/>
              </a:prstGeom>
              <a:noFill/>
              <a:ln w="11" cap="rnd">
                <a:solidFill>
                  <a:srgbClr val="800000"/>
                </a:solidFill>
                <a:round/>
                <a:headEnd/>
                <a:tailEnd/>
              </a:ln>
            </p:spPr>
            <p:txBody>
              <a:bodyPr/>
              <a:lstStyle/>
              <a:p>
                <a:endParaRPr lang="mk-MK"/>
              </a:p>
            </p:txBody>
          </p:sp>
        </p:grpSp>
        <p:grpSp>
          <p:nvGrpSpPr>
            <p:cNvPr id="18449" name="Group 528"/>
            <p:cNvGrpSpPr>
              <a:grpSpLocks/>
            </p:cNvGrpSpPr>
            <p:nvPr/>
          </p:nvGrpSpPr>
          <p:grpSpPr bwMode="auto">
            <a:xfrm>
              <a:off x="4109" y="2447"/>
              <a:ext cx="153" cy="183"/>
              <a:chOff x="4109" y="2447"/>
              <a:chExt cx="153" cy="183"/>
            </a:xfrm>
          </p:grpSpPr>
          <p:sp>
            <p:nvSpPr>
              <p:cNvPr id="19910" name="Oval 526"/>
              <p:cNvSpPr>
                <a:spLocks noChangeArrowheads="1"/>
              </p:cNvSpPr>
              <p:nvPr/>
            </p:nvSpPr>
            <p:spPr bwMode="auto">
              <a:xfrm>
                <a:off x="4109" y="2447"/>
                <a:ext cx="153" cy="183"/>
              </a:xfrm>
              <a:prstGeom prst="ellipse">
                <a:avLst/>
              </a:prstGeom>
              <a:solidFill>
                <a:srgbClr val="C0C0C0"/>
              </a:solidFill>
              <a:ln w="0">
                <a:solidFill>
                  <a:srgbClr val="000000"/>
                </a:solidFill>
                <a:round/>
                <a:headEnd/>
                <a:tailEnd/>
              </a:ln>
            </p:spPr>
            <p:txBody>
              <a:bodyPr/>
              <a:lstStyle/>
              <a:p>
                <a:endParaRPr lang="mk-MK"/>
              </a:p>
            </p:txBody>
          </p:sp>
          <p:sp>
            <p:nvSpPr>
              <p:cNvPr id="19911" name="Oval 527"/>
              <p:cNvSpPr>
                <a:spLocks noChangeArrowheads="1"/>
              </p:cNvSpPr>
              <p:nvPr/>
            </p:nvSpPr>
            <p:spPr bwMode="auto">
              <a:xfrm>
                <a:off x="4109" y="2447"/>
                <a:ext cx="153" cy="183"/>
              </a:xfrm>
              <a:prstGeom prst="ellipse">
                <a:avLst/>
              </a:prstGeom>
              <a:noFill/>
              <a:ln w="11" cap="rnd">
                <a:solidFill>
                  <a:srgbClr val="800000"/>
                </a:solidFill>
                <a:round/>
                <a:headEnd/>
                <a:tailEnd/>
              </a:ln>
            </p:spPr>
            <p:txBody>
              <a:bodyPr/>
              <a:lstStyle/>
              <a:p>
                <a:endParaRPr lang="mk-MK"/>
              </a:p>
            </p:txBody>
          </p:sp>
        </p:grpSp>
        <p:grpSp>
          <p:nvGrpSpPr>
            <p:cNvPr id="18450" name="Group 531"/>
            <p:cNvGrpSpPr>
              <a:grpSpLocks/>
            </p:cNvGrpSpPr>
            <p:nvPr/>
          </p:nvGrpSpPr>
          <p:grpSpPr bwMode="auto">
            <a:xfrm>
              <a:off x="4109" y="1868"/>
              <a:ext cx="153" cy="183"/>
              <a:chOff x="4109" y="1868"/>
              <a:chExt cx="153" cy="183"/>
            </a:xfrm>
          </p:grpSpPr>
          <p:sp>
            <p:nvSpPr>
              <p:cNvPr id="19908" name="Oval 529"/>
              <p:cNvSpPr>
                <a:spLocks noChangeArrowheads="1"/>
              </p:cNvSpPr>
              <p:nvPr/>
            </p:nvSpPr>
            <p:spPr bwMode="auto">
              <a:xfrm>
                <a:off x="4109" y="1868"/>
                <a:ext cx="153" cy="183"/>
              </a:xfrm>
              <a:prstGeom prst="ellipse">
                <a:avLst/>
              </a:prstGeom>
              <a:solidFill>
                <a:srgbClr val="C0C0C0"/>
              </a:solidFill>
              <a:ln w="0">
                <a:solidFill>
                  <a:srgbClr val="000000"/>
                </a:solidFill>
                <a:round/>
                <a:headEnd/>
                <a:tailEnd/>
              </a:ln>
            </p:spPr>
            <p:txBody>
              <a:bodyPr/>
              <a:lstStyle/>
              <a:p>
                <a:endParaRPr lang="mk-MK"/>
              </a:p>
            </p:txBody>
          </p:sp>
          <p:sp>
            <p:nvSpPr>
              <p:cNvPr id="19909" name="Oval 530"/>
              <p:cNvSpPr>
                <a:spLocks noChangeArrowheads="1"/>
              </p:cNvSpPr>
              <p:nvPr/>
            </p:nvSpPr>
            <p:spPr bwMode="auto">
              <a:xfrm>
                <a:off x="4109" y="1868"/>
                <a:ext cx="153" cy="183"/>
              </a:xfrm>
              <a:prstGeom prst="ellipse">
                <a:avLst/>
              </a:prstGeom>
              <a:noFill/>
              <a:ln w="11" cap="rnd">
                <a:solidFill>
                  <a:srgbClr val="800000"/>
                </a:solidFill>
                <a:round/>
                <a:headEnd/>
                <a:tailEnd/>
              </a:ln>
            </p:spPr>
            <p:txBody>
              <a:bodyPr/>
              <a:lstStyle/>
              <a:p>
                <a:endParaRPr lang="mk-MK"/>
              </a:p>
            </p:txBody>
          </p:sp>
        </p:grpSp>
        <p:grpSp>
          <p:nvGrpSpPr>
            <p:cNvPr id="18451" name="Group 534"/>
            <p:cNvGrpSpPr>
              <a:grpSpLocks/>
            </p:cNvGrpSpPr>
            <p:nvPr/>
          </p:nvGrpSpPr>
          <p:grpSpPr bwMode="auto">
            <a:xfrm>
              <a:off x="4109" y="1289"/>
              <a:ext cx="153" cy="183"/>
              <a:chOff x="4109" y="1289"/>
              <a:chExt cx="153" cy="183"/>
            </a:xfrm>
          </p:grpSpPr>
          <p:sp>
            <p:nvSpPr>
              <p:cNvPr id="19906" name="Oval 532"/>
              <p:cNvSpPr>
                <a:spLocks noChangeArrowheads="1"/>
              </p:cNvSpPr>
              <p:nvPr/>
            </p:nvSpPr>
            <p:spPr bwMode="auto">
              <a:xfrm>
                <a:off x="4109" y="1289"/>
                <a:ext cx="153" cy="183"/>
              </a:xfrm>
              <a:prstGeom prst="ellipse">
                <a:avLst/>
              </a:prstGeom>
              <a:solidFill>
                <a:srgbClr val="C0C0C0"/>
              </a:solidFill>
              <a:ln w="0">
                <a:solidFill>
                  <a:srgbClr val="000000"/>
                </a:solidFill>
                <a:round/>
                <a:headEnd/>
                <a:tailEnd/>
              </a:ln>
            </p:spPr>
            <p:txBody>
              <a:bodyPr/>
              <a:lstStyle/>
              <a:p>
                <a:endParaRPr lang="mk-MK"/>
              </a:p>
            </p:txBody>
          </p:sp>
          <p:sp>
            <p:nvSpPr>
              <p:cNvPr id="19907" name="Oval 533"/>
              <p:cNvSpPr>
                <a:spLocks noChangeArrowheads="1"/>
              </p:cNvSpPr>
              <p:nvPr/>
            </p:nvSpPr>
            <p:spPr bwMode="auto">
              <a:xfrm>
                <a:off x="4109" y="1289"/>
                <a:ext cx="153" cy="183"/>
              </a:xfrm>
              <a:prstGeom prst="ellipse">
                <a:avLst/>
              </a:prstGeom>
              <a:noFill/>
              <a:ln w="11" cap="rnd">
                <a:solidFill>
                  <a:srgbClr val="800000"/>
                </a:solidFill>
                <a:round/>
                <a:headEnd/>
                <a:tailEnd/>
              </a:ln>
            </p:spPr>
            <p:txBody>
              <a:bodyPr/>
              <a:lstStyle/>
              <a:p>
                <a:endParaRPr lang="mk-MK"/>
              </a:p>
            </p:txBody>
          </p:sp>
        </p:grpSp>
        <p:grpSp>
          <p:nvGrpSpPr>
            <p:cNvPr id="18452" name="Group 537"/>
            <p:cNvGrpSpPr>
              <a:grpSpLocks/>
            </p:cNvGrpSpPr>
            <p:nvPr/>
          </p:nvGrpSpPr>
          <p:grpSpPr bwMode="auto">
            <a:xfrm>
              <a:off x="4658" y="2234"/>
              <a:ext cx="153" cy="183"/>
              <a:chOff x="4658" y="2234"/>
              <a:chExt cx="153" cy="183"/>
            </a:xfrm>
          </p:grpSpPr>
          <p:sp>
            <p:nvSpPr>
              <p:cNvPr id="19904" name="Oval 535"/>
              <p:cNvSpPr>
                <a:spLocks noChangeArrowheads="1"/>
              </p:cNvSpPr>
              <p:nvPr/>
            </p:nvSpPr>
            <p:spPr bwMode="auto">
              <a:xfrm>
                <a:off x="4658" y="2234"/>
                <a:ext cx="153" cy="183"/>
              </a:xfrm>
              <a:prstGeom prst="ellipse">
                <a:avLst/>
              </a:prstGeom>
              <a:solidFill>
                <a:srgbClr val="C0C0C0"/>
              </a:solidFill>
              <a:ln w="0">
                <a:solidFill>
                  <a:srgbClr val="000000"/>
                </a:solidFill>
                <a:round/>
                <a:headEnd/>
                <a:tailEnd/>
              </a:ln>
            </p:spPr>
            <p:txBody>
              <a:bodyPr/>
              <a:lstStyle/>
              <a:p>
                <a:endParaRPr lang="mk-MK"/>
              </a:p>
            </p:txBody>
          </p:sp>
          <p:sp>
            <p:nvSpPr>
              <p:cNvPr id="19905" name="Oval 536"/>
              <p:cNvSpPr>
                <a:spLocks noChangeArrowheads="1"/>
              </p:cNvSpPr>
              <p:nvPr/>
            </p:nvSpPr>
            <p:spPr bwMode="auto">
              <a:xfrm>
                <a:off x="4658" y="2234"/>
                <a:ext cx="153" cy="183"/>
              </a:xfrm>
              <a:prstGeom prst="ellipse">
                <a:avLst/>
              </a:prstGeom>
              <a:noFill/>
              <a:ln w="11" cap="rnd">
                <a:solidFill>
                  <a:srgbClr val="800000"/>
                </a:solidFill>
                <a:round/>
                <a:headEnd/>
                <a:tailEnd/>
              </a:ln>
            </p:spPr>
            <p:txBody>
              <a:bodyPr/>
              <a:lstStyle/>
              <a:p>
                <a:endParaRPr lang="mk-MK"/>
              </a:p>
            </p:txBody>
          </p:sp>
        </p:grpSp>
        <p:grpSp>
          <p:nvGrpSpPr>
            <p:cNvPr id="18453" name="Group 1009"/>
            <p:cNvGrpSpPr>
              <a:grpSpLocks/>
            </p:cNvGrpSpPr>
            <p:nvPr/>
          </p:nvGrpSpPr>
          <p:grpSpPr bwMode="auto">
            <a:xfrm>
              <a:off x="853" y="770"/>
              <a:ext cx="3981" cy="3029"/>
              <a:chOff x="853" y="770"/>
              <a:chExt cx="3981" cy="3029"/>
            </a:xfrm>
          </p:grpSpPr>
          <p:sp>
            <p:nvSpPr>
              <p:cNvPr id="19433" name="Rectangle 538"/>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9434" name="Group 616"/>
              <p:cNvGrpSpPr>
                <a:grpSpLocks/>
              </p:cNvGrpSpPr>
              <p:nvPr/>
            </p:nvGrpSpPr>
            <p:grpSpPr bwMode="auto">
              <a:xfrm>
                <a:off x="999" y="2081"/>
                <a:ext cx="268" cy="366"/>
                <a:chOff x="999" y="2081"/>
                <a:chExt cx="268" cy="366"/>
              </a:xfrm>
            </p:grpSpPr>
            <p:sp>
              <p:nvSpPr>
                <p:cNvPr id="19827" name="Rectangle 539"/>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9828" name="Rectangle 540"/>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9829" name="Rectangle 541"/>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9830" name="Rectangle 542"/>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9831" name="Rectangle 543"/>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9832" name="Rectangle 544"/>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9833" name="Rectangle 545"/>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9834" name="Rectangle 546"/>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9835" name="Rectangle 547"/>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9836" name="Rectangle 548"/>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9837" name="Rectangle 549"/>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9838" name="Rectangle 550"/>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9839" name="Rectangle 551"/>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9840" name="Rectangle 552"/>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9841" name="Rectangle 553"/>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9842" name="Rectangle 554"/>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9843" name="Rectangle 555"/>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9844" name="Rectangle 556"/>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9845" name="Rectangle 557"/>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9846" name="Rectangle 558"/>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9847" name="Rectangle 559"/>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9848" name="Rectangle 560"/>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9849" name="Rectangle 561"/>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9850" name="Rectangle 562"/>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9851" name="Rectangle 563"/>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9852" name="Rectangle 564"/>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9853" name="Rectangle 565"/>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9854" name="Rectangle 566"/>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9855" name="Rectangle 567"/>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9856" name="Rectangle 568"/>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9857" name="Rectangle 569"/>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9858" name="Rectangle 570"/>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9859" name="Rectangle 571"/>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9860" name="Rectangle 572"/>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9861" name="Rectangle 573"/>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9862" name="Rectangle 574"/>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9863" name="Rectangle 575"/>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9864" name="Rectangle 576"/>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9865" name="Rectangle 577"/>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9866" name="Rectangle 578"/>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9867" name="Rectangle 579"/>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9868" name="Rectangle 580"/>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9869" name="Rectangle 581"/>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9870" name="Rectangle 582"/>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9871" name="Rectangle 583"/>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9872" name="Rectangle 584"/>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9873" name="Rectangle 585"/>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9874" name="Rectangle 586"/>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9875" name="Rectangle 587"/>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9876" name="Rectangle 588"/>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9877" name="Rectangle 589"/>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9878" name="Rectangle 590"/>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9879" name="Rectangle 591"/>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9880" name="Rectangle 592"/>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9881" name="Rectangle 593"/>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9882" name="Rectangle 594"/>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9883" name="Rectangle 595"/>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9884" name="Rectangle 596"/>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9885" name="Rectangle 597"/>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9886" name="Rectangle 598"/>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9887" name="Rectangle 599"/>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9888" name="Rectangle 600"/>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9889" name="Rectangle 601"/>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9890" name="Rectangle 602"/>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9891" name="Rectangle 603"/>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9892" name="Rectangle 604"/>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9893" name="Rectangle 605"/>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9894" name="Rectangle 606"/>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9895" name="Rectangle 607"/>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9896" name="Rectangle 608"/>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9897" name="Rectangle 609"/>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9898" name="Rectangle 610"/>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9899" name="Rectangle 611"/>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9900" name="Rectangle 612"/>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9901" name="Rectangle 613"/>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9902" name="Rectangle 614"/>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9903" name="Rectangle 615"/>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9435" name="Rectangle 617"/>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9436" name="Rectangle 618"/>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9437" name="Rectangle 619"/>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9438" name="Rectangle 620"/>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9439" name="Rectangle 621"/>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9440" name="Group 624"/>
              <p:cNvGrpSpPr>
                <a:grpSpLocks/>
              </p:cNvGrpSpPr>
              <p:nvPr/>
            </p:nvGrpSpPr>
            <p:grpSpPr bwMode="auto">
              <a:xfrm>
                <a:off x="2340" y="1136"/>
                <a:ext cx="595" cy="439"/>
                <a:chOff x="2340" y="1136"/>
                <a:chExt cx="595" cy="439"/>
              </a:xfrm>
            </p:grpSpPr>
            <p:pic>
              <p:nvPicPr>
                <p:cNvPr id="19825" name="Picture 622"/>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9826" name="Rectangle 623"/>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9441" name="Rectangle 625"/>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442" name="Rectangle 626"/>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443" name="Rectangle 627"/>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9444" name="Group 630"/>
              <p:cNvGrpSpPr>
                <a:grpSpLocks/>
              </p:cNvGrpSpPr>
              <p:nvPr/>
            </p:nvGrpSpPr>
            <p:grpSpPr bwMode="auto">
              <a:xfrm>
                <a:off x="2981" y="1348"/>
                <a:ext cx="214" cy="61"/>
                <a:chOff x="2981" y="1348"/>
                <a:chExt cx="214" cy="61"/>
              </a:xfrm>
            </p:grpSpPr>
            <p:sp>
              <p:nvSpPr>
                <p:cNvPr id="19823" name="Freeform 628"/>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824" name="Freeform 629"/>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9445" name="Rectangle 631"/>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9446" name="Group 634"/>
              <p:cNvGrpSpPr>
                <a:grpSpLocks/>
              </p:cNvGrpSpPr>
              <p:nvPr/>
            </p:nvGrpSpPr>
            <p:grpSpPr bwMode="auto">
              <a:xfrm>
                <a:off x="2163" y="1350"/>
                <a:ext cx="152" cy="61"/>
                <a:chOff x="2163" y="1350"/>
                <a:chExt cx="152" cy="61"/>
              </a:xfrm>
            </p:grpSpPr>
            <p:sp>
              <p:nvSpPr>
                <p:cNvPr id="19821" name="Freeform 632"/>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822" name="Freeform 633"/>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447" name="Group 637"/>
              <p:cNvGrpSpPr>
                <a:grpSpLocks/>
              </p:cNvGrpSpPr>
              <p:nvPr/>
            </p:nvGrpSpPr>
            <p:grpSpPr bwMode="auto">
              <a:xfrm>
                <a:off x="2981" y="1927"/>
                <a:ext cx="214" cy="61"/>
                <a:chOff x="2981" y="1927"/>
                <a:chExt cx="214" cy="61"/>
              </a:xfrm>
            </p:grpSpPr>
            <p:sp>
              <p:nvSpPr>
                <p:cNvPr id="19819" name="Freeform 635"/>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9820" name="Freeform 636"/>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448" name="Group 644"/>
              <p:cNvGrpSpPr>
                <a:grpSpLocks/>
              </p:cNvGrpSpPr>
              <p:nvPr/>
            </p:nvGrpSpPr>
            <p:grpSpPr bwMode="auto">
              <a:xfrm>
                <a:off x="3225" y="1777"/>
                <a:ext cx="335" cy="274"/>
                <a:chOff x="3225" y="1777"/>
                <a:chExt cx="335" cy="274"/>
              </a:xfrm>
            </p:grpSpPr>
            <p:sp>
              <p:nvSpPr>
                <p:cNvPr id="19813" name="Line 638"/>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9814" name="Line 639"/>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9815" name="Line 640"/>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9816" name="Line 641"/>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9817" name="Line 642"/>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9818" name="Line 643"/>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9449" name="Group 647"/>
              <p:cNvGrpSpPr>
                <a:grpSpLocks/>
              </p:cNvGrpSpPr>
              <p:nvPr/>
            </p:nvGrpSpPr>
            <p:grpSpPr bwMode="auto">
              <a:xfrm>
                <a:off x="2163" y="1929"/>
                <a:ext cx="152" cy="61"/>
                <a:chOff x="2163" y="1929"/>
                <a:chExt cx="152" cy="61"/>
              </a:xfrm>
            </p:grpSpPr>
            <p:sp>
              <p:nvSpPr>
                <p:cNvPr id="19811" name="Freeform 645"/>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9812" name="Freeform 646"/>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450" name="Group 650"/>
              <p:cNvGrpSpPr>
                <a:grpSpLocks/>
              </p:cNvGrpSpPr>
              <p:nvPr/>
            </p:nvGrpSpPr>
            <p:grpSpPr bwMode="auto">
              <a:xfrm>
                <a:off x="2981" y="2496"/>
                <a:ext cx="214" cy="61"/>
                <a:chOff x="2981" y="2496"/>
                <a:chExt cx="214" cy="61"/>
              </a:xfrm>
            </p:grpSpPr>
            <p:sp>
              <p:nvSpPr>
                <p:cNvPr id="19809" name="Freeform 648"/>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810" name="Freeform 649"/>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451" name="Group 653"/>
              <p:cNvGrpSpPr>
                <a:grpSpLocks/>
              </p:cNvGrpSpPr>
              <p:nvPr/>
            </p:nvGrpSpPr>
            <p:grpSpPr bwMode="auto">
              <a:xfrm>
                <a:off x="2163" y="2497"/>
                <a:ext cx="152" cy="61"/>
                <a:chOff x="2163" y="2497"/>
                <a:chExt cx="152" cy="61"/>
              </a:xfrm>
            </p:grpSpPr>
            <p:sp>
              <p:nvSpPr>
                <p:cNvPr id="19807" name="Freeform 651"/>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808" name="Freeform 652"/>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9452" name="Group 656"/>
              <p:cNvGrpSpPr>
                <a:grpSpLocks/>
              </p:cNvGrpSpPr>
              <p:nvPr/>
            </p:nvGrpSpPr>
            <p:grpSpPr bwMode="auto">
              <a:xfrm>
                <a:off x="2981" y="3210"/>
                <a:ext cx="214" cy="61"/>
                <a:chOff x="2981" y="3210"/>
                <a:chExt cx="214" cy="61"/>
              </a:xfrm>
            </p:grpSpPr>
            <p:sp>
              <p:nvSpPr>
                <p:cNvPr id="19805" name="Freeform 654"/>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806" name="Freeform 655"/>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9453" name="Group 663"/>
              <p:cNvGrpSpPr>
                <a:grpSpLocks/>
              </p:cNvGrpSpPr>
              <p:nvPr/>
            </p:nvGrpSpPr>
            <p:grpSpPr bwMode="auto">
              <a:xfrm>
                <a:off x="3225" y="3057"/>
                <a:ext cx="335" cy="276"/>
                <a:chOff x="3225" y="3057"/>
                <a:chExt cx="335" cy="276"/>
              </a:xfrm>
            </p:grpSpPr>
            <p:sp>
              <p:nvSpPr>
                <p:cNvPr id="19799" name="Line 657"/>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9800" name="Line 658"/>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9801" name="Line 659"/>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9802" name="Line 660"/>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9803" name="Line 661"/>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9804" name="Line 662"/>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9454" name="Group 666"/>
              <p:cNvGrpSpPr>
                <a:grpSpLocks/>
              </p:cNvGrpSpPr>
              <p:nvPr/>
            </p:nvGrpSpPr>
            <p:grpSpPr bwMode="auto">
              <a:xfrm>
                <a:off x="2163" y="3211"/>
                <a:ext cx="152" cy="61"/>
                <a:chOff x="2163" y="3211"/>
                <a:chExt cx="152" cy="61"/>
              </a:xfrm>
            </p:grpSpPr>
            <p:sp>
              <p:nvSpPr>
                <p:cNvPr id="19797" name="Freeform 664"/>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798" name="Freeform 665"/>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9455" name="Rectangle 667"/>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9456" name="Group 704"/>
              <p:cNvGrpSpPr>
                <a:grpSpLocks/>
              </p:cNvGrpSpPr>
              <p:nvPr/>
            </p:nvGrpSpPr>
            <p:grpSpPr bwMode="auto">
              <a:xfrm>
                <a:off x="3621" y="770"/>
                <a:ext cx="269" cy="317"/>
                <a:chOff x="3621" y="770"/>
                <a:chExt cx="269" cy="317"/>
              </a:xfrm>
            </p:grpSpPr>
            <p:sp>
              <p:nvSpPr>
                <p:cNvPr id="19761" name="Rectangle 668"/>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9762" name="Rectangle 669"/>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9763" name="Rectangle 670"/>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9764" name="Rectangle 671"/>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9765" name="Rectangle 672"/>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9766" name="Rectangle 673"/>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9767" name="Rectangle 674"/>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9768" name="Rectangle 675"/>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9769" name="Rectangle 676"/>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9770" name="Rectangle 677"/>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9771" name="Rectangle 678"/>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9772" name="Rectangle 679"/>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9773" name="Rectangle 680"/>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9774" name="Rectangle 681"/>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9775" name="Rectangle 682"/>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9776" name="Rectangle 683"/>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9777" name="Rectangle 684"/>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9778" name="Rectangle 685"/>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9779" name="Rectangle 686"/>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9780" name="Rectangle 687"/>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9781" name="Rectangle 688"/>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9782" name="Rectangle 689"/>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9783" name="Rectangle 690"/>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9784" name="Rectangle 691"/>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9785" name="Rectangle 692"/>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9786" name="Rectangle 693"/>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9787" name="Rectangle 694"/>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9788" name="Rectangle 695"/>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9789" name="Rectangle 696"/>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9790" name="Rectangle 697"/>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9791" name="Rectangle 698"/>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9792" name="Rectangle 699"/>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9793" name="Rectangle 700"/>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9794" name="Rectangle 701"/>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9795" name="Rectangle 702"/>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9796" name="Rectangle 703"/>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9457" name="Rectangle 705"/>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9458" name="Rectangle 706"/>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459" name="Rectangle 707"/>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9460" name="Rectangle 708"/>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461" name="Rectangle 709"/>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9462" name="Rectangle 710"/>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463" name="Rectangle 711"/>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9464" name="Rectangle 712"/>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9465" name="Rectangle 713"/>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9466" name="Freeform 714"/>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467" name="Line 715"/>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9468" name="Freeform 716"/>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469" name="Freeform 717"/>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470" name="Freeform 718"/>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9471" name="Rectangle 719"/>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9472" name="Freeform 720"/>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9473" name="Group 723"/>
              <p:cNvGrpSpPr>
                <a:grpSpLocks/>
              </p:cNvGrpSpPr>
              <p:nvPr/>
            </p:nvGrpSpPr>
            <p:grpSpPr bwMode="auto">
              <a:xfrm>
                <a:off x="4475" y="2287"/>
                <a:ext cx="111" cy="69"/>
                <a:chOff x="4475" y="2287"/>
                <a:chExt cx="111" cy="69"/>
              </a:xfrm>
            </p:grpSpPr>
            <p:sp>
              <p:nvSpPr>
                <p:cNvPr id="19759" name="Freeform 721"/>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9760" name="Freeform 722"/>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9474" name="Rectangle 724"/>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9475" name="Group 761"/>
              <p:cNvGrpSpPr>
                <a:grpSpLocks/>
              </p:cNvGrpSpPr>
              <p:nvPr/>
            </p:nvGrpSpPr>
            <p:grpSpPr bwMode="auto">
              <a:xfrm>
                <a:off x="1761" y="1167"/>
                <a:ext cx="269" cy="366"/>
                <a:chOff x="1761" y="1167"/>
                <a:chExt cx="269" cy="366"/>
              </a:xfrm>
            </p:grpSpPr>
            <p:sp>
              <p:nvSpPr>
                <p:cNvPr id="19723" name="Rectangle 725"/>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9724" name="Rectangle 726"/>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9725" name="Rectangle 727"/>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9726" name="Rectangle 728"/>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9727" name="Rectangle 729"/>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9728" name="Rectangle 730"/>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9729" name="Rectangle 731"/>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9730" name="Rectangle 732"/>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9731" name="Rectangle 733"/>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9732" name="Rectangle 734"/>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9733" name="Rectangle 735"/>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9734" name="Rectangle 736"/>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9735" name="Rectangle 737"/>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9736" name="Rectangle 738"/>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9737" name="Rectangle 739"/>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9738" name="Rectangle 740"/>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9739" name="Rectangle 741"/>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9740" name="Rectangle 742"/>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9741" name="Rectangle 743"/>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9742" name="Rectangle 744"/>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9743" name="Rectangle 745"/>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9744" name="Rectangle 746"/>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9745" name="Rectangle 747"/>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9746" name="Rectangle 748"/>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9747" name="Rectangle 749"/>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9748" name="Rectangle 750"/>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9749" name="Rectangle 751"/>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9750" name="Rectangle 752"/>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9751" name="Rectangle 753"/>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9752" name="Rectangle 754"/>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9753" name="Rectangle 755"/>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9754" name="Rectangle 756"/>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9755" name="Rectangle 757"/>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9756" name="Rectangle 758"/>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9757" name="Rectangle 759"/>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9758" name="Rectangle 760"/>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9476" name="Group 834"/>
              <p:cNvGrpSpPr>
                <a:grpSpLocks/>
              </p:cNvGrpSpPr>
              <p:nvPr/>
            </p:nvGrpSpPr>
            <p:grpSpPr bwMode="auto">
              <a:xfrm>
                <a:off x="1761" y="1746"/>
                <a:ext cx="269" cy="366"/>
                <a:chOff x="1761" y="1746"/>
                <a:chExt cx="269" cy="366"/>
              </a:xfrm>
            </p:grpSpPr>
            <p:sp>
              <p:nvSpPr>
                <p:cNvPr id="19651" name="Rectangle 762"/>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9652" name="Rectangle 763"/>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9653" name="Rectangle 764"/>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9654" name="Rectangle 765"/>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9655" name="Rectangle 766"/>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9656" name="Rectangle 767"/>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9657" name="Rectangle 768"/>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9658" name="Rectangle 769"/>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9659" name="Rectangle 770"/>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9660" name="Rectangle 771"/>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9661" name="Rectangle 772"/>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9662" name="Rectangle 773"/>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9663" name="Rectangle 774"/>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9664" name="Rectangle 775"/>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9665" name="Rectangle 776"/>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9666" name="Rectangle 777"/>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9667" name="Rectangle 778"/>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9668" name="Rectangle 779"/>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9669" name="Rectangle 780"/>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9670" name="Rectangle 781"/>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9671" name="Rectangle 782"/>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9672" name="Rectangle 783"/>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9673" name="Rectangle 784"/>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9674" name="Rectangle 785"/>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9675" name="Rectangle 786"/>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9676" name="Rectangle 787"/>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9677" name="Rectangle 788"/>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9678" name="Rectangle 789"/>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9679" name="Rectangle 790"/>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9680" name="Rectangle 791"/>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9681" name="Rectangle 792"/>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9682" name="Rectangle 793"/>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9683" name="Rectangle 794"/>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9684" name="Rectangle 795"/>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9685" name="Rectangle 796"/>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9686" name="Rectangle 797"/>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9687" name="Rectangle 798"/>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9688" name="Rectangle 799"/>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9689" name="Rectangle 800"/>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9690" name="Rectangle 801"/>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9691" name="Rectangle 802"/>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9692" name="Rectangle 803"/>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9693" name="Rectangle 804"/>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9694" name="Rectangle 805"/>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9695" name="Rectangle 806"/>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9696" name="Rectangle 807"/>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9697" name="Rectangle 808"/>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9698" name="Rectangle 809"/>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9699" name="Rectangle 810"/>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9700" name="Rectangle 811"/>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9701" name="Rectangle 812"/>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9702" name="Rectangle 813"/>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9703" name="Rectangle 814"/>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9704" name="Rectangle 815"/>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9705" name="Rectangle 816"/>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9706" name="Rectangle 817"/>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9707" name="Rectangle 818"/>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9708" name="Rectangle 819"/>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9709" name="Rectangle 820"/>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9710" name="Rectangle 821"/>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9711" name="Rectangle 822"/>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9712" name="Rectangle 823"/>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9713" name="Rectangle 824"/>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9714" name="Rectangle 825"/>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9715" name="Rectangle 826"/>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9716" name="Rectangle 827"/>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9717" name="Rectangle 828"/>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9718" name="Rectangle 829"/>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9719" name="Rectangle 830"/>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9720" name="Rectangle 831"/>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9721" name="Rectangle 832"/>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9722" name="Rectangle 833"/>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9477" name="Group 912"/>
              <p:cNvGrpSpPr>
                <a:grpSpLocks/>
              </p:cNvGrpSpPr>
              <p:nvPr/>
            </p:nvGrpSpPr>
            <p:grpSpPr bwMode="auto">
              <a:xfrm>
                <a:off x="1761" y="2325"/>
                <a:ext cx="269" cy="366"/>
                <a:chOff x="1761" y="2325"/>
                <a:chExt cx="269" cy="366"/>
              </a:xfrm>
            </p:grpSpPr>
            <p:sp>
              <p:nvSpPr>
                <p:cNvPr id="19574" name="Rectangle 835"/>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9575" name="Rectangle 836"/>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9576" name="Rectangle 837"/>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9577" name="Rectangle 838"/>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9578" name="Rectangle 839"/>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9579" name="Rectangle 840"/>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9580" name="Rectangle 841"/>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9581" name="Rectangle 842"/>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9582" name="Rectangle 843"/>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9583" name="Rectangle 844"/>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9584" name="Rectangle 845"/>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9585" name="Rectangle 846"/>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9586" name="Rectangle 847"/>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9587" name="Rectangle 848"/>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9588" name="Rectangle 849"/>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9589" name="Rectangle 850"/>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9590" name="Rectangle 851"/>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9591" name="Rectangle 852"/>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9592" name="Rectangle 853"/>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9593" name="Rectangle 854"/>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9594" name="Rectangle 855"/>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9595" name="Rectangle 856"/>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9596" name="Rectangle 857"/>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9597" name="Rectangle 858"/>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9598" name="Rectangle 859"/>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9599" name="Rectangle 860"/>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9600" name="Rectangle 861"/>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9601" name="Rectangle 862"/>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9602" name="Rectangle 863"/>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9603" name="Rectangle 864"/>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9604" name="Rectangle 865"/>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9605" name="Rectangle 866"/>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9606" name="Rectangle 867"/>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9607" name="Rectangle 868"/>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9608" name="Rectangle 869"/>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9609" name="Rectangle 870"/>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9610" name="Rectangle 871"/>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9611" name="Rectangle 872"/>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9612" name="Rectangle 873"/>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9613" name="Rectangle 874"/>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9614" name="Rectangle 875"/>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9615" name="Rectangle 876"/>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9616" name="Rectangle 877"/>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9617" name="Rectangle 878"/>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9618" name="Rectangle 879"/>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9619" name="Rectangle 880"/>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9620" name="Rectangle 881"/>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9621" name="Rectangle 882"/>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9622" name="Rectangle 883"/>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9623" name="Rectangle 884"/>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9624" name="Rectangle 885"/>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9625" name="Rectangle 886"/>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9626" name="Rectangle 887"/>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9627" name="Rectangle 888"/>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9628" name="Rectangle 889"/>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9629" name="Rectangle 890"/>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9630" name="Rectangle 891"/>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9631" name="Rectangle 892"/>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9632" name="Rectangle 893"/>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9633" name="Rectangle 894"/>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9634" name="Rectangle 895"/>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9635" name="Rectangle 896"/>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9636" name="Rectangle 897"/>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9637" name="Rectangle 898"/>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9638" name="Rectangle 899"/>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9639" name="Rectangle 900"/>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9640" name="Rectangle 901"/>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9641" name="Rectangle 902"/>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9642" name="Rectangle 903"/>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9643" name="Rectangle 904"/>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9644" name="Rectangle 905"/>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9645" name="Rectangle 906"/>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9646" name="Rectangle 907"/>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9647" name="Rectangle 908"/>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9648" name="Rectangle 909"/>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9649" name="Rectangle 910"/>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9650" name="Rectangle 911"/>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9478" name="Group 983"/>
              <p:cNvGrpSpPr>
                <a:grpSpLocks/>
              </p:cNvGrpSpPr>
              <p:nvPr/>
            </p:nvGrpSpPr>
            <p:grpSpPr bwMode="auto">
              <a:xfrm>
                <a:off x="1761" y="3057"/>
                <a:ext cx="269" cy="366"/>
                <a:chOff x="1761" y="3057"/>
                <a:chExt cx="269" cy="366"/>
              </a:xfrm>
            </p:grpSpPr>
            <p:sp>
              <p:nvSpPr>
                <p:cNvPr id="19504" name="Rectangle 913"/>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9505" name="Rectangle 914"/>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9506" name="Rectangle 915"/>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9507" name="Rectangle 916"/>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9508" name="Rectangle 917"/>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9509" name="Rectangle 918"/>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9510" name="Rectangle 919"/>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9511" name="Rectangle 920"/>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9512" name="Rectangle 921"/>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9513" name="Rectangle 922"/>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9514" name="Rectangle 923"/>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9515" name="Rectangle 924"/>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9516" name="Rectangle 925"/>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9517" name="Rectangle 926"/>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9518" name="Rectangle 927"/>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9519" name="Rectangle 928"/>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9520" name="Rectangle 929"/>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9521" name="Rectangle 930"/>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9522" name="Rectangle 931"/>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9523" name="Rectangle 932"/>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9524" name="Rectangle 933"/>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9525" name="Rectangle 934"/>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9526" name="Rectangle 935"/>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9527" name="Rectangle 936"/>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9528" name="Rectangle 937"/>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9529" name="Rectangle 938"/>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9530" name="Rectangle 939"/>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9531" name="Rectangle 940"/>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9532" name="Rectangle 941"/>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9533" name="Rectangle 942"/>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9534" name="Rectangle 943"/>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9535" name="Rectangle 944"/>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9536" name="Rectangle 945"/>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9537" name="Rectangle 946"/>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9538" name="Rectangle 947"/>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9539" name="Rectangle 948"/>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9540" name="Rectangle 949"/>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9541" name="Rectangle 950"/>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9542" name="Rectangle 951"/>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9543" name="Rectangle 952"/>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9544" name="Rectangle 953"/>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9545" name="Rectangle 954"/>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9546" name="Rectangle 955"/>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9547" name="Rectangle 956"/>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9548" name="Rectangle 957"/>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9549" name="Rectangle 958"/>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9550" name="Rectangle 959"/>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9551" name="Rectangle 960"/>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9552" name="Rectangle 961"/>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9553" name="Rectangle 962"/>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9554" name="Rectangle 963"/>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9555" name="Rectangle 964"/>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9556" name="Rectangle 965"/>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9557" name="Rectangle 966"/>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9558" name="Rectangle 967"/>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9559" name="Rectangle 968"/>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9560" name="Rectangle 969"/>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9561" name="Rectangle 970"/>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9562" name="Rectangle 971"/>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9563" name="Rectangle 972"/>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9564" name="Rectangle 973"/>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9565" name="Rectangle 974"/>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9566" name="Rectangle 975"/>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9567" name="Rectangle 976"/>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9568" name="Rectangle 977"/>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9569" name="Rectangle 978"/>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9570" name="Rectangle 979"/>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9571" name="Rectangle 980"/>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9572" name="Rectangle 981"/>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9573" name="Rectangle 982"/>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9479" name="Freeform 984"/>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9480" name="Freeform 985"/>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9481" name="Freeform 986"/>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9482" name="Freeform 987"/>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9483" name="Rectangle 988"/>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9484" name="Rectangle 989"/>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9485" name="Rectangle 990"/>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9486" name="Group 993"/>
              <p:cNvGrpSpPr>
                <a:grpSpLocks/>
              </p:cNvGrpSpPr>
              <p:nvPr/>
            </p:nvGrpSpPr>
            <p:grpSpPr bwMode="auto">
              <a:xfrm>
                <a:off x="2340" y="1716"/>
                <a:ext cx="595" cy="438"/>
                <a:chOff x="2340" y="1716"/>
                <a:chExt cx="595" cy="438"/>
              </a:xfrm>
            </p:grpSpPr>
            <p:pic>
              <p:nvPicPr>
                <p:cNvPr id="19502" name="Picture 991"/>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9503" name="Rectangle 992"/>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9487" name="Rectangle 994"/>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488" name="Rectangle 995"/>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489" name="Rectangle 996"/>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9490" name="Group 999"/>
              <p:cNvGrpSpPr>
                <a:grpSpLocks/>
              </p:cNvGrpSpPr>
              <p:nvPr/>
            </p:nvGrpSpPr>
            <p:grpSpPr bwMode="auto">
              <a:xfrm>
                <a:off x="2340" y="2295"/>
                <a:ext cx="595" cy="438"/>
                <a:chOff x="2340" y="2295"/>
                <a:chExt cx="595" cy="438"/>
              </a:xfrm>
            </p:grpSpPr>
            <p:pic>
              <p:nvPicPr>
                <p:cNvPr id="19500" name="Picture 997"/>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9501" name="Rectangle 998"/>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9491" name="Rectangle 1000"/>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492" name="Rectangle 1001"/>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493" name="Rectangle 1002"/>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9494" name="Group 1005"/>
              <p:cNvGrpSpPr>
                <a:grpSpLocks/>
              </p:cNvGrpSpPr>
              <p:nvPr/>
            </p:nvGrpSpPr>
            <p:grpSpPr bwMode="auto">
              <a:xfrm>
                <a:off x="2340" y="3027"/>
                <a:ext cx="595" cy="438"/>
                <a:chOff x="2340" y="3027"/>
                <a:chExt cx="595" cy="438"/>
              </a:xfrm>
            </p:grpSpPr>
            <p:pic>
              <p:nvPicPr>
                <p:cNvPr id="19498" name="Picture 1003"/>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9499" name="Rectangle 1004"/>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9495" name="Rectangle 1006"/>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9496" name="Rectangle 1007"/>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9497" name="Rectangle 1008"/>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grpSp>
          <p:nvGrpSpPr>
            <p:cNvPr id="18454" name="Group 1016"/>
            <p:cNvGrpSpPr>
              <a:grpSpLocks/>
            </p:cNvGrpSpPr>
            <p:nvPr/>
          </p:nvGrpSpPr>
          <p:grpSpPr bwMode="auto">
            <a:xfrm>
              <a:off x="3195" y="1289"/>
              <a:ext cx="305" cy="244"/>
              <a:chOff x="3195" y="1289"/>
              <a:chExt cx="305" cy="244"/>
            </a:xfrm>
          </p:grpSpPr>
          <p:sp>
            <p:nvSpPr>
              <p:cNvPr id="19427" name="Line 1010"/>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9428" name="Line 1011"/>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9429" name="Line 1012"/>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9430" name="Line 1013"/>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9431" name="Line 1014"/>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9432" name="Line 1015"/>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grpSp>
        <p:grpSp>
          <p:nvGrpSpPr>
            <p:cNvPr id="18455" name="Group 1023"/>
            <p:cNvGrpSpPr>
              <a:grpSpLocks/>
            </p:cNvGrpSpPr>
            <p:nvPr/>
          </p:nvGrpSpPr>
          <p:grpSpPr bwMode="auto">
            <a:xfrm>
              <a:off x="3195" y="2397"/>
              <a:ext cx="365" cy="294"/>
              <a:chOff x="3195" y="2397"/>
              <a:chExt cx="365" cy="294"/>
            </a:xfrm>
          </p:grpSpPr>
          <p:sp>
            <p:nvSpPr>
              <p:cNvPr id="19421" name="Line 1017"/>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9422" name="Line 1018"/>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9423" name="Line 1019"/>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9424" name="Line 1020"/>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9425" name="Line 1021"/>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9426" name="Line 1022"/>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sp>
          <p:nvSpPr>
            <p:cNvPr id="18456" name="Rectangle 1024"/>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8457" name="Group 1102"/>
            <p:cNvGrpSpPr>
              <a:grpSpLocks/>
            </p:cNvGrpSpPr>
            <p:nvPr/>
          </p:nvGrpSpPr>
          <p:grpSpPr bwMode="auto">
            <a:xfrm>
              <a:off x="999" y="2081"/>
              <a:ext cx="268" cy="366"/>
              <a:chOff x="999" y="2081"/>
              <a:chExt cx="268" cy="366"/>
            </a:xfrm>
          </p:grpSpPr>
          <p:sp>
            <p:nvSpPr>
              <p:cNvPr id="19344" name="Rectangle 1025"/>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9345" name="Rectangle 1026"/>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9346" name="Rectangle 1027"/>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9347" name="Rectangle 1028"/>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9348" name="Rectangle 1029"/>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9349" name="Rectangle 1030"/>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9350" name="Rectangle 1031"/>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9351" name="Rectangle 1032"/>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9352" name="Rectangle 1033"/>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9353" name="Rectangle 1034"/>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9354" name="Rectangle 1035"/>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9355" name="Rectangle 1036"/>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9356" name="Rectangle 1037"/>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9357" name="Rectangle 1038"/>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9358" name="Rectangle 1039"/>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9359" name="Rectangle 1040"/>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9360" name="Rectangle 1041"/>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9361" name="Rectangle 1042"/>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9362" name="Rectangle 1043"/>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9363" name="Rectangle 1044"/>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9364" name="Rectangle 1045"/>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9365" name="Rectangle 1046"/>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9366" name="Rectangle 1047"/>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9367" name="Rectangle 1048"/>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9368" name="Rectangle 1049"/>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9369" name="Rectangle 1050"/>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9370" name="Rectangle 1051"/>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9371" name="Rectangle 1052"/>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9372" name="Rectangle 1053"/>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9373" name="Rectangle 1054"/>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9374" name="Rectangle 1055"/>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9375" name="Rectangle 1056"/>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9376" name="Rectangle 1057"/>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9377" name="Rectangle 1058"/>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9378" name="Rectangle 1059"/>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9379" name="Rectangle 1060"/>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9380" name="Rectangle 1061"/>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9381" name="Rectangle 1062"/>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9382" name="Rectangle 1063"/>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9383" name="Rectangle 1064"/>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9384" name="Rectangle 1065"/>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9385" name="Rectangle 1066"/>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9386" name="Rectangle 1067"/>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9387" name="Rectangle 1068"/>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9388" name="Rectangle 1069"/>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9389" name="Rectangle 1070"/>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9390" name="Rectangle 1071"/>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9391" name="Rectangle 1072"/>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9392" name="Rectangle 1073"/>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9393" name="Rectangle 1074"/>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9394" name="Rectangle 1075"/>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9395" name="Rectangle 1076"/>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9396" name="Rectangle 1077"/>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9397" name="Rectangle 1078"/>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9398" name="Rectangle 1079"/>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9399" name="Rectangle 1080"/>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9400" name="Rectangle 1081"/>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9401" name="Rectangle 1082"/>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9402" name="Rectangle 1083"/>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9403" name="Rectangle 1084"/>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9404" name="Rectangle 1085"/>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9405" name="Rectangle 1086"/>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9406" name="Rectangle 1087"/>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9407" name="Rectangle 1088"/>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9408" name="Rectangle 1089"/>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9409" name="Rectangle 1090"/>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9410" name="Rectangle 1091"/>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9411" name="Rectangle 1092"/>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9412" name="Rectangle 1093"/>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9413" name="Rectangle 1094"/>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9414" name="Rectangle 1095"/>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9415" name="Rectangle 1096"/>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9416" name="Rectangle 1097"/>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9417" name="Rectangle 1098"/>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9418" name="Rectangle 1099"/>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9419" name="Rectangle 1100"/>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9420" name="Rectangle 1101"/>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8458" name="Rectangle 1103"/>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8459" name="Rectangle 1104"/>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8460" name="Rectangle 1105"/>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8461" name="Rectangle 1106"/>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8462" name="Rectangle 1107"/>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8463" name="Group 1110"/>
            <p:cNvGrpSpPr>
              <a:grpSpLocks/>
            </p:cNvGrpSpPr>
            <p:nvPr/>
          </p:nvGrpSpPr>
          <p:grpSpPr bwMode="auto">
            <a:xfrm>
              <a:off x="2340" y="1136"/>
              <a:ext cx="595" cy="439"/>
              <a:chOff x="2340" y="1136"/>
              <a:chExt cx="595" cy="439"/>
            </a:xfrm>
          </p:grpSpPr>
          <p:pic>
            <p:nvPicPr>
              <p:cNvPr id="19342" name="Picture 1108"/>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9343" name="Rectangle 1109"/>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8464" name="Rectangle 1111"/>
            <p:cNvSpPr>
              <a:spLocks noChangeArrowheads="1"/>
            </p:cNvSpPr>
            <p:nvPr/>
          </p:nvSpPr>
          <p:spPr bwMode="auto">
            <a:xfrm>
              <a:off x="2350" y="119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8465" name="Rectangle 1112"/>
            <p:cNvSpPr>
              <a:spLocks noChangeArrowheads="1"/>
            </p:cNvSpPr>
            <p:nvPr/>
          </p:nvSpPr>
          <p:spPr bwMode="auto">
            <a:xfrm>
              <a:off x="2371" y="130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8466" name="Rectangle 1113"/>
            <p:cNvSpPr>
              <a:spLocks noChangeArrowheads="1"/>
            </p:cNvSpPr>
            <p:nvPr/>
          </p:nvSpPr>
          <p:spPr bwMode="auto">
            <a:xfrm>
              <a:off x="2449" y="1418"/>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8467" name="Group 1116"/>
            <p:cNvGrpSpPr>
              <a:grpSpLocks/>
            </p:cNvGrpSpPr>
            <p:nvPr/>
          </p:nvGrpSpPr>
          <p:grpSpPr bwMode="auto">
            <a:xfrm>
              <a:off x="2981" y="1348"/>
              <a:ext cx="214" cy="61"/>
              <a:chOff x="2981" y="1348"/>
              <a:chExt cx="214" cy="61"/>
            </a:xfrm>
          </p:grpSpPr>
          <p:sp>
            <p:nvSpPr>
              <p:cNvPr id="19340" name="Freeform 1114"/>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341" name="Freeform 1115"/>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8468" name="Rectangle 1117"/>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8469" name="Group 1120"/>
            <p:cNvGrpSpPr>
              <a:grpSpLocks/>
            </p:cNvGrpSpPr>
            <p:nvPr/>
          </p:nvGrpSpPr>
          <p:grpSpPr bwMode="auto">
            <a:xfrm>
              <a:off x="2163" y="1350"/>
              <a:ext cx="152" cy="61"/>
              <a:chOff x="2163" y="1350"/>
              <a:chExt cx="152" cy="61"/>
            </a:xfrm>
          </p:grpSpPr>
          <p:sp>
            <p:nvSpPr>
              <p:cNvPr id="19338" name="Freeform 1118"/>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339" name="Freeform 1119"/>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470" name="Group 1123"/>
            <p:cNvGrpSpPr>
              <a:grpSpLocks/>
            </p:cNvGrpSpPr>
            <p:nvPr/>
          </p:nvGrpSpPr>
          <p:grpSpPr bwMode="auto">
            <a:xfrm>
              <a:off x="2981" y="1927"/>
              <a:ext cx="214" cy="61"/>
              <a:chOff x="2981" y="1927"/>
              <a:chExt cx="214" cy="61"/>
            </a:xfrm>
          </p:grpSpPr>
          <p:sp>
            <p:nvSpPr>
              <p:cNvPr id="19336" name="Freeform 1121"/>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9337" name="Freeform 1122"/>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8471" name="Group 1130"/>
            <p:cNvGrpSpPr>
              <a:grpSpLocks/>
            </p:cNvGrpSpPr>
            <p:nvPr/>
          </p:nvGrpSpPr>
          <p:grpSpPr bwMode="auto">
            <a:xfrm>
              <a:off x="3225" y="1777"/>
              <a:ext cx="335" cy="274"/>
              <a:chOff x="3225" y="1777"/>
              <a:chExt cx="335" cy="274"/>
            </a:xfrm>
          </p:grpSpPr>
          <p:sp>
            <p:nvSpPr>
              <p:cNvPr id="19330" name="Line 1124"/>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9331" name="Line 1125"/>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9332" name="Line 1126"/>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9333" name="Line 1127"/>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9334" name="Line 1128"/>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9335" name="Line 1129"/>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grpSp>
          <p:nvGrpSpPr>
            <p:cNvPr id="18472" name="Group 1133"/>
            <p:cNvGrpSpPr>
              <a:grpSpLocks/>
            </p:cNvGrpSpPr>
            <p:nvPr/>
          </p:nvGrpSpPr>
          <p:grpSpPr bwMode="auto">
            <a:xfrm>
              <a:off x="2163" y="1929"/>
              <a:ext cx="152" cy="61"/>
              <a:chOff x="2163" y="1929"/>
              <a:chExt cx="152" cy="61"/>
            </a:xfrm>
          </p:grpSpPr>
          <p:sp>
            <p:nvSpPr>
              <p:cNvPr id="19328" name="Freeform 1131"/>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9329" name="Freeform 1132"/>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473" name="Group 1136"/>
            <p:cNvGrpSpPr>
              <a:grpSpLocks/>
            </p:cNvGrpSpPr>
            <p:nvPr/>
          </p:nvGrpSpPr>
          <p:grpSpPr bwMode="auto">
            <a:xfrm>
              <a:off x="2981" y="2496"/>
              <a:ext cx="214" cy="61"/>
              <a:chOff x="2981" y="2496"/>
              <a:chExt cx="214" cy="61"/>
            </a:xfrm>
          </p:grpSpPr>
          <p:sp>
            <p:nvSpPr>
              <p:cNvPr id="19326" name="Freeform 1134"/>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327" name="Freeform 1135"/>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8474" name="Group 1139"/>
            <p:cNvGrpSpPr>
              <a:grpSpLocks/>
            </p:cNvGrpSpPr>
            <p:nvPr/>
          </p:nvGrpSpPr>
          <p:grpSpPr bwMode="auto">
            <a:xfrm>
              <a:off x="2163" y="2497"/>
              <a:ext cx="152" cy="61"/>
              <a:chOff x="2163" y="2497"/>
              <a:chExt cx="152" cy="61"/>
            </a:xfrm>
          </p:grpSpPr>
          <p:sp>
            <p:nvSpPr>
              <p:cNvPr id="19324" name="Freeform 1137"/>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325" name="Freeform 1138"/>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475" name="Group 1142"/>
            <p:cNvGrpSpPr>
              <a:grpSpLocks/>
            </p:cNvGrpSpPr>
            <p:nvPr/>
          </p:nvGrpSpPr>
          <p:grpSpPr bwMode="auto">
            <a:xfrm>
              <a:off x="2981" y="3210"/>
              <a:ext cx="214" cy="61"/>
              <a:chOff x="2981" y="3210"/>
              <a:chExt cx="214" cy="61"/>
            </a:xfrm>
          </p:grpSpPr>
          <p:sp>
            <p:nvSpPr>
              <p:cNvPr id="19322" name="Freeform 1140"/>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9323" name="Freeform 1141"/>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8476" name="Group 1149"/>
            <p:cNvGrpSpPr>
              <a:grpSpLocks/>
            </p:cNvGrpSpPr>
            <p:nvPr/>
          </p:nvGrpSpPr>
          <p:grpSpPr bwMode="auto">
            <a:xfrm>
              <a:off x="3225" y="3057"/>
              <a:ext cx="335" cy="276"/>
              <a:chOff x="3225" y="3057"/>
              <a:chExt cx="335" cy="276"/>
            </a:xfrm>
          </p:grpSpPr>
          <p:sp>
            <p:nvSpPr>
              <p:cNvPr id="19316" name="Line 1143"/>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9317" name="Line 1144"/>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9318" name="Line 1145"/>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9319" name="Line 1146"/>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9320" name="Line 1147"/>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9321" name="Line 1148"/>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grpSp>
          <p:nvGrpSpPr>
            <p:cNvPr id="18477" name="Group 1152"/>
            <p:cNvGrpSpPr>
              <a:grpSpLocks/>
            </p:cNvGrpSpPr>
            <p:nvPr/>
          </p:nvGrpSpPr>
          <p:grpSpPr bwMode="auto">
            <a:xfrm>
              <a:off x="2163" y="3211"/>
              <a:ext cx="152" cy="61"/>
              <a:chOff x="2163" y="3211"/>
              <a:chExt cx="152" cy="61"/>
            </a:xfrm>
          </p:grpSpPr>
          <p:sp>
            <p:nvSpPr>
              <p:cNvPr id="19314" name="Freeform 1150"/>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9315" name="Freeform 1151"/>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8478" name="Rectangle 1153"/>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8479" name="Group 1190"/>
            <p:cNvGrpSpPr>
              <a:grpSpLocks/>
            </p:cNvGrpSpPr>
            <p:nvPr/>
          </p:nvGrpSpPr>
          <p:grpSpPr bwMode="auto">
            <a:xfrm>
              <a:off x="3621" y="770"/>
              <a:ext cx="269" cy="317"/>
              <a:chOff x="3621" y="770"/>
              <a:chExt cx="269" cy="317"/>
            </a:xfrm>
          </p:grpSpPr>
          <p:sp>
            <p:nvSpPr>
              <p:cNvPr id="19278" name="Rectangle 1154"/>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9279" name="Rectangle 1155"/>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9280" name="Rectangle 1156"/>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9281" name="Rectangle 1157"/>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9282" name="Rectangle 1158"/>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9283" name="Rectangle 1159"/>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9284" name="Rectangle 1160"/>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9285" name="Rectangle 1161"/>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9286" name="Rectangle 1162"/>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9287" name="Rectangle 1163"/>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9288" name="Rectangle 1164"/>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9289" name="Rectangle 1165"/>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9290" name="Rectangle 1166"/>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9291" name="Rectangle 1167"/>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9292" name="Rectangle 1168"/>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9293" name="Rectangle 1169"/>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9294" name="Rectangle 1170"/>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9295" name="Rectangle 1171"/>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9296" name="Rectangle 1172"/>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9297" name="Rectangle 1173"/>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9298" name="Rectangle 1174"/>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9299" name="Rectangle 1175"/>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9300" name="Rectangle 1176"/>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9301" name="Rectangle 1177"/>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9302" name="Rectangle 1178"/>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9303" name="Rectangle 1179"/>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9304" name="Rectangle 1180"/>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9305" name="Rectangle 1181"/>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9306" name="Rectangle 1182"/>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9307" name="Rectangle 1183"/>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9308" name="Rectangle 1184"/>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9309" name="Rectangle 1185"/>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9310" name="Rectangle 1186"/>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9311" name="Rectangle 1187"/>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9312" name="Rectangle 1188"/>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9313" name="Rectangle 1189"/>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8480" name="Rectangle 1191"/>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8481" name="Rectangle 1192"/>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482" name="Rectangle 1193"/>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8483" name="Rectangle 1194"/>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484" name="Rectangle 1195"/>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8485" name="Rectangle 1196"/>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486" name="Rectangle 1197"/>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8487" name="Rectangle 1198"/>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488" name="Rectangle 1199"/>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8489" name="Freeform 1200"/>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490" name="Line 1201"/>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8491" name="Freeform 1202"/>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492" name="Freeform 1203"/>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493" name="Freeform 1204"/>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494" name="Rectangle 1205"/>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8495" name="Freeform 1206"/>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8496" name="Group 1209"/>
            <p:cNvGrpSpPr>
              <a:grpSpLocks/>
            </p:cNvGrpSpPr>
            <p:nvPr/>
          </p:nvGrpSpPr>
          <p:grpSpPr bwMode="auto">
            <a:xfrm>
              <a:off x="4475" y="2287"/>
              <a:ext cx="111" cy="69"/>
              <a:chOff x="4475" y="2287"/>
              <a:chExt cx="111" cy="69"/>
            </a:xfrm>
          </p:grpSpPr>
          <p:sp>
            <p:nvSpPr>
              <p:cNvPr id="19276" name="Freeform 1207"/>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9277" name="Freeform 1208"/>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8497" name="Rectangle 1210"/>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8498" name="Group 1247"/>
            <p:cNvGrpSpPr>
              <a:grpSpLocks/>
            </p:cNvGrpSpPr>
            <p:nvPr/>
          </p:nvGrpSpPr>
          <p:grpSpPr bwMode="auto">
            <a:xfrm>
              <a:off x="1761" y="1167"/>
              <a:ext cx="269" cy="366"/>
              <a:chOff x="1761" y="1167"/>
              <a:chExt cx="269" cy="366"/>
            </a:xfrm>
          </p:grpSpPr>
          <p:sp>
            <p:nvSpPr>
              <p:cNvPr id="19240" name="Rectangle 1211"/>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9241" name="Rectangle 1212"/>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9242" name="Rectangle 1213"/>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9243" name="Rectangle 1214"/>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9244" name="Rectangle 1215"/>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9245" name="Rectangle 1216"/>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9246" name="Rectangle 1217"/>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9247" name="Rectangle 1218"/>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9248" name="Rectangle 1219"/>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9249" name="Rectangle 1220"/>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9250" name="Rectangle 1221"/>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9251" name="Rectangle 1222"/>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9252" name="Rectangle 1223"/>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9253" name="Rectangle 1224"/>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9254" name="Rectangle 1225"/>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9255" name="Rectangle 1226"/>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9256" name="Rectangle 1227"/>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9257" name="Rectangle 1228"/>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9258" name="Rectangle 1229"/>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9259" name="Rectangle 1230"/>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9260" name="Rectangle 1231"/>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9261" name="Rectangle 1232"/>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9262" name="Rectangle 1233"/>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9263" name="Rectangle 1234"/>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9264" name="Rectangle 1235"/>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9265" name="Rectangle 1236"/>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9266" name="Rectangle 1237"/>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9267" name="Rectangle 1238"/>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9268" name="Rectangle 1239"/>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9269" name="Rectangle 1240"/>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9270" name="Rectangle 1241"/>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9271" name="Rectangle 1242"/>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9272" name="Rectangle 1243"/>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9273" name="Rectangle 1244"/>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9274" name="Rectangle 1245"/>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9275" name="Rectangle 1246"/>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8499" name="Group 1320"/>
            <p:cNvGrpSpPr>
              <a:grpSpLocks/>
            </p:cNvGrpSpPr>
            <p:nvPr/>
          </p:nvGrpSpPr>
          <p:grpSpPr bwMode="auto">
            <a:xfrm>
              <a:off x="1761" y="1746"/>
              <a:ext cx="269" cy="366"/>
              <a:chOff x="1761" y="1746"/>
              <a:chExt cx="269" cy="366"/>
            </a:xfrm>
          </p:grpSpPr>
          <p:sp>
            <p:nvSpPr>
              <p:cNvPr id="19168" name="Rectangle 1248"/>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9169" name="Rectangle 1249"/>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9170" name="Rectangle 1250"/>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9171" name="Rectangle 1251"/>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9172" name="Rectangle 1252"/>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9173" name="Rectangle 1253"/>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9174" name="Rectangle 1254"/>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9175" name="Rectangle 1255"/>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9176" name="Rectangle 1256"/>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9177" name="Rectangle 1257"/>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9178" name="Rectangle 1258"/>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9179" name="Rectangle 1259"/>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9180" name="Rectangle 1260"/>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9181" name="Rectangle 1261"/>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9182" name="Rectangle 1262"/>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9183" name="Rectangle 1263"/>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9184" name="Rectangle 1264"/>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9185" name="Rectangle 1265"/>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9186" name="Rectangle 1266"/>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9187" name="Rectangle 1267"/>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9188" name="Rectangle 1268"/>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9189" name="Rectangle 1269"/>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9190" name="Rectangle 1270"/>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9191" name="Rectangle 1271"/>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9192" name="Rectangle 1272"/>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9193" name="Rectangle 1273"/>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9194" name="Rectangle 1274"/>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9195" name="Rectangle 1275"/>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9196" name="Rectangle 1276"/>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9197" name="Rectangle 1277"/>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9198" name="Rectangle 1278"/>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9199" name="Rectangle 1279"/>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9200" name="Rectangle 1280"/>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9201" name="Rectangle 1281"/>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9202" name="Rectangle 1282"/>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9203" name="Rectangle 1283"/>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9204" name="Rectangle 1284"/>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9205" name="Rectangle 1285"/>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9206" name="Rectangle 1286"/>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9207" name="Rectangle 1287"/>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9208" name="Rectangle 1288"/>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9209" name="Rectangle 1289"/>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9210" name="Rectangle 1290"/>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9211" name="Rectangle 1291"/>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9212" name="Rectangle 1292"/>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9213" name="Rectangle 1293"/>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9214" name="Rectangle 1294"/>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9215" name="Rectangle 1295"/>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9216" name="Rectangle 1296"/>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9217" name="Rectangle 1297"/>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9218" name="Rectangle 1298"/>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9219" name="Rectangle 1299"/>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9220" name="Rectangle 1300"/>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9221" name="Rectangle 1301"/>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9222" name="Rectangle 1302"/>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9223" name="Rectangle 1303"/>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9224" name="Rectangle 1304"/>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9225" name="Rectangle 1305"/>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9226" name="Rectangle 1306"/>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9227" name="Rectangle 1307"/>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9228" name="Rectangle 1308"/>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9229" name="Rectangle 1309"/>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9230" name="Rectangle 1310"/>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9231" name="Rectangle 1311"/>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9232" name="Rectangle 1312"/>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9233" name="Rectangle 1313"/>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9234" name="Rectangle 1314"/>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9235" name="Rectangle 1315"/>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9236" name="Rectangle 1316"/>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9237" name="Rectangle 1317"/>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9238" name="Rectangle 1318"/>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9239" name="Rectangle 1319"/>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8500" name="Group 1398"/>
            <p:cNvGrpSpPr>
              <a:grpSpLocks/>
            </p:cNvGrpSpPr>
            <p:nvPr/>
          </p:nvGrpSpPr>
          <p:grpSpPr bwMode="auto">
            <a:xfrm>
              <a:off x="1761" y="2325"/>
              <a:ext cx="269" cy="366"/>
              <a:chOff x="1761" y="2325"/>
              <a:chExt cx="269" cy="366"/>
            </a:xfrm>
          </p:grpSpPr>
          <p:sp>
            <p:nvSpPr>
              <p:cNvPr id="19091" name="Rectangle 1321"/>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9092" name="Rectangle 1322"/>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9093" name="Rectangle 1323"/>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9094" name="Rectangle 1324"/>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9095" name="Rectangle 1325"/>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9096" name="Rectangle 1326"/>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9097" name="Rectangle 1327"/>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9098" name="Rectangle 1328"/>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9099" name="Rectangle 1329"/>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9100" name="Rectangle 1330"/>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9101" name="Rectangle 1331"/>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9102" name="Rectangle 1332"/>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9103" name="Rectangle 1333"/>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9104" name="Rectangle 1334"/>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9105" name="Rectangle 1335"/>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9106" name="Rectangle 1336"/>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9107" name="Rectangle 1337"/>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9108" name="Rectangle 1338"/>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9109" name="Rectangle 1339"/>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9110" name="Rectangle 1340"/>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9111" name="Rectangle 1341"/>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9112" name="Rectangle 1342"/>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9113" name="Rectangle 1343"/>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9114" name="Rectangle 1344"/>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9115" name="Rectangle 1345"/>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9116" name="Rectangle 1346"/>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9117" name="Rectangle 1347"/>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9118" name="Rectangle 1348"/>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9119" name="Rectangle 1349"/>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9120" name="Rectangle 1350"/>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9121" name="Rectangle 1351"/>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9122" name="Rectangle 1352"/>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9123" name="Rectangle 1353"/>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9124" name="Rectangle 1354"/>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9125" name="Rectangle 1355"/>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9126" name="Rectangle 1356"/>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9127" name="Rectangle 1357"/>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9128" name="Rectangle 1358"/>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9129" name="Rectangle 1359"/>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9130" name="Rectangle 1360"/>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9131" name="Rectangle 1361"/>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9132" name="Rectangle 1362"/>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9133" name="Rectangle 1363"/>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9134" name="Rectangle 1364"/>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9135" name="Rectangle 1365"/>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9136" name="Rectangle 1366"/>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9137" name="Rectangle 1367"/>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9138" name="Rectangle 1368"/>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9139" name="Rectangle 1369"/>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9140" name="Rectangle 1370"/>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9141" name="Rectangle 1371"/>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9142" name="Rectangle 1372"/>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9143" name="Rectangle 1373"/>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9144" name="Rectangle 1374"/>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9145" name="Rectangle 1375"/>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9146" name="Rectangle 1376"/>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9147" name="Rectangle 1377"/>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9148" name="Rectangle 1378"/>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9149" name="Rectangle 1379"/>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9150" name="Rectangle 1380"/>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9151" name="Rectangle 1381"/>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9152" name="Rectangle 1382"/>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9153" name="Rectangle 1383"/>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9154" name="Rectangle 1384"/>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9155" name="Rectangle 1385"/>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9156" name="Rectangle 1386"/>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9157" name="Rectangle 1387"/>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9158" name="Rectangle 1388"/>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9159" name="Rectangle 1389"/>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9160" name="Rectangle 1390"/>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9161" name="Rectangle 1391"/>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9162" name="Rectangle 1392"/>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9163" name="Rectangle 1393"/>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9164" name="Rectangle 1394"/>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9165" name="Rectangle 1395"/>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9166" name="Rectangle 1396"/>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9167" name="Rectangle 1397"/>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8501" name="Group 1469"/>
            <p:cNvGrpSpPr>
              <a:grpSpLocks/>
            </p:cNvGrpSpPr>
            <p:nvPr/>
          </p:nvGrpSpPr>
          <p:grpSpPr bwMode="auto">
            <a:xfrm>
              <a:off x="1761" y="3057"/>
              <a:ext cx="269" cy="366"/>
              <a:chOff x="1761" y="3057"/>
              <a:chExt cx="269" cy="366"/>
            </a:xfrm>
          </p:grpSpPr>
          <p:sp>
            <p:nvSpPr>
              <p:cNvPr id="19021" name="Rectangle 1399"/>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9022" name="Rectangle 1400"/>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9023" name="Rectangle 1401"/>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9024" name="Rectangle 1402"/>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9025" name="Rectangle 1403"/>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9026" name="Rectangle 1404"/>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9027" name="Rectangle 1405"/>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9028" name="Rectangle 1406"/>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9029" name="Rectangle 1407"/>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9030" name="Rectangle 1408"/>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9031" name="Rectangle 1409"/>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9032" name="Rectangle 1410"/>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9033" name="Rectangle 1411"/>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9034" name="Rectangle 1412"/>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9035" name="Rectangle 1413"/>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9036" name="Rectangle 1414"/>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9037" name="Rectangle 1415"/>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9038" name="Rectangle 1416"/>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9039" name="Rectangle 1417"/>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9040" name="Rectangle 1418"/>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9041" name="Rectangle 1419"/>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9042" name="Rectangle 1420"/>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9043" name="Rectangle 1421"/>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9044" name="Rectangle 1422"/>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9045" name="Rectangle 1423"/>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9046" name="Rectangle 1424"/>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9047" name="Rectangle 1425"/>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9048" name="Rectangle 1426"/>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9049" name="Rectangle 1427"/>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9050" name="Rectangle 1428"/>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9051" name="Rectangle 1429"/>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9052" name="Rectangle 1430"/>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9053" name="Rectangle 1431"/>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9054" name="Rectangle 1432"/>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9055" name="Rectangle 1433"/>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9056" name="Rectangle 1434"/>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9057" name="Rectangle 1435"/>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9058" name="Rectangle 1436"/>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9059" name="Rectangle 1437"/>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9060" name="Rectangle 1438"/>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9061" name="Rectangle 1439"/>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9062" name="Rectangle 1440"/>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9063" name="Rectangle 1441"/>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9064" name="Rectangle 1442"/>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9065" name="Rectangle 1443"/>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9066" name="Rectangle 1444"/>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9067" name="Rectangle 1445"/>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9068" name="Rectangle 1446"/>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9069" name="Rectangle 1447"/>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9070" name="Rectangle 1448"/>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9071" name="Rectangle 1449"/>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9072" name="Rectangle 1450"/>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9073" name="Rectangle 1451"/>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9074" name="Rectangle 1452"/>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9075" name="Rectangle 1453"/>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9076" name="Rectangle 1454"/>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9077" name="Rectangle 1455"/>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9078" name="Rectangle 1456"/>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9079" name="Rectangle 1457"/>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9080" name="Rectangle 1458"/>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9081" name="Rectangle 1459"/>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9082" name="Rectangle 1460"/>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9083" name="Rectangle 1461"/>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9084" name="Rectangle 1462"/>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9085" name="Rectangle 1463"/>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9086" name="Rectangle 1464"/>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9087" name="Rectangle 1465"/>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9088" name="Rectangle 1466"/>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9089" name="Rectangle 1467"/>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9090" name="Rectangle 1468"/>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8502" name="Freeform 1470"/>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8503" name="Freeform 1471"/>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8504" name="Freeform 1472"/>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8505" name="Freeform 1473"/>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8506" name="Rectangle 1474"/>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8507" name="Rectangle 1475"/>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8508" name="Rectangle 1476"/>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8509" name="Group 1479"/>
            <p:cNvGrpSpPr>
              <a:grpSpLocks/>
            </p:cNvGrpSpPr>
            <p:nvPr/>
          </p:nvGrpSpPr>
          <p:grpSpPr bwMode="auto">
            <a:xfrm>
              <a:off x="2340" y="1716"/>
              <a:ext cx="595" cy="438"/>
              <a:chOff x="2340" y="1716"/>
              <a:chExt cx="595" cy="438"/>
            </a:xfrm>
          </p:grpSpPr>
          <p:pic>
            <p:nvPicPr>
              <p:cNvPr id="19019" name="Picture 1477"/>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9020" name="Rectangle 1478"/>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sp>
          <p:nvSpPr>
            <p:cNvPr id="18510" name="Rectangle 1480"/>
            <p:cNvSpPr>
              <a:spLocks noChangeArrowheads="1"/>
            </p:cNvSpPr>
            <p:nvPr/>
          </p:nvSpPr>
          <p:spPr bwMode="auto">
            <a:xfrm>
              <a:off x="2350" y="177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8511" name="Rectangle 1481"/>
            <p:cNvSpPr>
              <a:spLocks noChangeArrowheads="1"/>
            </p:cNvSpPr>
            <p:nvPr/>
          </p:nvSpPr>
          <p:spPr bwMode="auto">
            <a:xfrm>
              <a:off x="2371" y="1888"/>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8512" name="Rectangle 1482"/>
            <p:cNvSpPr>
              <a:spLocks noChangeArrowheads="1"/>
            </p:cNvSpPr>
            <p:nvPr/>
          </p:nvSpPr>
          <p:spPr bwMode="auto">
            <a:xfrm>
              <a:off x="2449" y="199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8513" name="Group 1485"/>
            <p:cNvGrpSpPr>
              <a:grpSpLocks/>
            </p:cNvGrpSpPr>
            <p:nvPr/>
          </p:nvGrpSpPr>
          <p:grpSpPr bwMode="auto">
            <a:xfrm>
              <a:off x="2340" y="2295"/>
              <a:ext cx="595" cy="438"/>
              <a:chOff x="2340" y="2295"/>
              <a:chExt cx="595" cy="438"/>
            </a:xfrm>
          </p:grpSpPr>
          <p:pic>
            <p:nvPicPr>
              <p:cNvPr id="19017" name="Picture 1483"/>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9018" name="Rectangle 1484"/>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sp>
          <p:nvSpPr>
            <p:cNvPr id="18514" name="Rectangle 1486"/>
            <p:cNvSpPr>
              <a:spLocks noChangeArrowheads="1"/>
            </p:cNvSpPr>
            <p:nvPr/>
          </p:nvSpPr>
          <p:spPr bwMode="auto">
            <a:xfrm>
              <a:off x="2350" y="2357"/>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8515" name="Rectangle 1487"/>
            <p:cNvSpPr>
              <a:spLocks noChangeArrowheads="1"/>
            </p:cNvSpPr>
            <p:nvPr/>
          </p:nvSpPr>
          <p:spPr bwMode="auto">
            <a:xfrm>
              <a:off x="2371" y="2467"/>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8516" name="Rectangle 1488"/>
            <p:cNvSpPr>
              <a:spLocks noChangeArrowheads="1"/>
            </p:cNvSpPr>
            <p:nvPr/>
          </p:nvSpPr>
          <p:spPr bwMode="auto">
            <a:xfrm>
              <a:off x="2449" y="2577"/>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grpSp>
          <p:nvGrpSpPr>
            <p:cNvPr id="18517" name="Group 1491"/>
            <p:cNvGrpSpPr>
              <a:grpSpLocks/>
            </p:cNvGrpSpPr>
            <p:nvPr/>
          </p:nvGrpSpPr>
          <p:grpSpPr bwMode="auto">
            <a:xfrm>
              <a:off x="2340" y="3027"/>
              <a:ext cx="595" cy="438"/>
              <a:chOff x="2340" y="3027"/>
              <a:chExt cx="595" cy="438"/>
            </a:xfrm>
          </p:grpSpPr>
          <p:pic>
            <p:nvPicPr>
              <p:cNvPr id="19015" name="Picture 1489"/>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9016" name="Rectangle 1490"/>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8518" name="Rectangle 1492"/>
            <p:cNvSpPr>
              <a:spLocks noChangeArrowheads="1"/>
            </p:cNvSpPr>
            <p:nvPr/>
          </p:nvSpPr>
          <p:spPr bwMode="auto">
            <a:xfrm>
              <a:off x="2350" y="3088"/>
              <a:ext cx="643" cy="127"/>
            </a:xfrm>
            <a:prstGeom prst="rect">
              <a:avLst/>
            </a:prstGeom>
            <a:noFill/>
            <a:ln w="9525">
              <a:noFill/>
              <a:miter lim="800000"/>
              <a:headEnd/>
              <a:tailEnd/>
            </a:ln>
          </p:spPr>
          <p:txBody>
            <a:bodyPr wrap="none" lIns="0" tIns="0" rIns="0" bIns="0">
              <a:spAutoFit/>
            </a:bodyPr>
            <a:lstStyle/>
            <a:p>
              <a:r>
                <a:rPr lang="mk-MK" sz="1100">
                  <a:solidFill>
                    <a:srgbClr val="990033"/>
                  </a:solidFill>
                </a:rPr>
                <a:t>(Randomized)</a:t>
              </a:r>
              <a:endParaRPr lang="mk-MK"/>
            </a:p>
          </p:txBody>
        </p:sp>
        <p:sp>
          <p:nvSpPr>
            <p:cNvPr id="18519" name="Rectangle 1493"/>
            <p:cNvSpPr>
              <a:spLocks noChangeArrowheads="1"/>
            </p:cNvSpPr>
            <p:nvPr/>
          </p:nvSpPr>
          <p:spPr bwMode="auto">
            <a:xfrm>
              <a:off x="2371" y="3199"/>
              <a:ext cx="600" cy="127"/>
            </a:xfrm>
            <a:prstGeom prst="rect">
              <a:avLst/>
            </a:prstGeom>
            <a:noFill/>
            <a:ln w="9525">
              <a:noFill/>
              <a:miter lim="800000"/>
              <a:headEnd/>
              <a:tailEnd/>
            </a:ln>
          </p:spPr>
          <p:txBody>
            <a:bodyPr wrap="none" lIns="0" tIns="0" rIns="0" bIns="0">
              <a:spAutoFit/>
            </a:bodyPr>
            <a:lstStyle/>
            <a:p>
              <a:r>
                <a:rPr lang="mk-MK" sz="1100">
                  <a:solidFill>
                    <a:srgbClr val="990033"/>
                  </a:solidFill>
                </a:rPr>
                <a:t>Decision tree</a:t>
              </a:r>
              <a:endParaRPr lang="mk-MK"/>
            </a:p>
          </p:txBody>
        </p:sp>
        <p:sp>
          <p:nvSpPr>
            <p:cNvPr id="18520" name="Rectangle 1494"/>
            <p:cNvSpPr>
              <a:spLocks noChangeArrowheads="1"/>
            </p:cNvSpPr>
            <p:nvPr/>
          </p:nvSpPr>
          <p:spPr bwMode="auto">
            <a:xfrm>
              <a:off x="2449" y="3309"/>
              <a:ext cx="438" cy="127"/>
            </a:xfrm>
            <a:prstGeom prst="rect">
              <a:avLst/>
            </a:prstGeom>
            <a:noFill/>
            <a:ln w="9525">
              <a:noFill/>
              <a:miter lim="800000"/>
              <a:headEnd/>
              <a:tailEnd/>
            </a:ln>
          </p:spPr>
          <p:txBody>
            <a:bodyPr wrap="none" lIns="0" tIns="0" rIns="0" bIns="0">
              <a:spAutoFit/>
            </a:bodyPr>
            <a:lstStyle/>
            <a:p>
              <a:r>
                <a:rPr lang="mk-MK" sz="1100">
                  <a:solidFill>
                    <a:srgbClr val="990033"/>
                  </a:solidFill>
                </a:rPr>
                <a:t>algorithm</a:t>
              </a:r>
              <a:endParaRPr lang="mk-MK"/>
            </a:p>
          </p:txBody>
        </p:sp>
        <p:sp>
          <p:nvSpPr>
            <p:cNvPr id="18521" name="Rectangle 1495"/>
            <p:cNvSpPr>
              <a:spLocks noChangeArrowheads="1"/>
            </p:cNvSpPr>
            <p:nvPr/>
          </p:nvSpPr>
          <p:spPr bwMode="auto">
            <a:xfrm>
              <a:off x="853" y="2557"/>
              <a:ext cx="591" cy="138"/>
            </a:xfrm>
            <a:prstGeom prst="rect">
              <a:avLst/>
            </a:prstGeom>
            <a:noFill/>
            <a:ln w="9525">
              <a:noFill/>
              <a:miter lim="800000"/>
              <a:headEnd/>
              <a:tailEnd/>
            </a:ln>
          </p:spPr>
          <p:txBody>
            <a:bodyPr wrap="none" lIns="0" tIns="0" rIns="0" bIns="0">
              <a:spAutoFit/>
            </a:bodyPr>
            <a:lstStyle/>
            <a:p>
              <a:r>
                <a:rPr lang="mk-MK" sz="1300">
                  <a:solidFill>
                    <a:srgbClr val="990033"/>
                  </a:solidFill>
                </a:rPr>
                <a:t>Training set</a:t>
              </a:r>
              <a:endParaRPr lang="mk-MK"/>
            </a:p>
          </p:txBody>
        </p:sp>
        <p:grpSp>
          <p:nvGrpSpPr>
            <p:cNvPr id="18522" name="Group 1573"/>
            <p:cNvGrpSpPr>
              <a:grpSpLocks/>
            </p:cNvGrpSpPr>
            <p:nvPr/>
          </p:nvGrpSpPr>
          <p:grpSpPr bwMode="auto">
            <a:xfrm>
              <a:off x="999" y="2081"/>
              <a:ext cx="268" cy="366"/>
              <a:chOff x="999" y="2081"/>
              <a:chExt cx="268" cy="366"/>
            </a:xfrm>
          </p:grpSpPr>
          <p:sp>
            <p:nvSpPr>
              <p:cNvPr id="18938" name="Rectangle 1496"/>
              <p:cNvSpPr>
                <a:spLocks noChangeArrowheads="1"/>
              </p:cNvSpPr>
              <p:nvPr/>
            </p:nvSpPr>
            <p:spPr bwMode="auto">
              <a:xfrm>
                <a:off x="999" y="2081"/>
                <a:ext cx="268" cy="9"/>
              </a:xfrm>
              <a:prstGeom prst="rect">
                <a:avLst/>
              </a:prstGeom>
              <a:solidFill>
                <a:srgbClr val="005E76"/>
              </a:solidFill>
              <a:ln w="9525">
                <a:noFill/>
                <a:miter lim="800000"/>
                <a:headEnd/>
                <a:tailEnd/>
              </a:ln>
            </p:spPr>
            <p:txBody>
              <a:bodyPr/>
              <a:lstStyle/>
              <a:p>
                <a:endParaRPr lang="mk-MK"/>
              </a:p>
            </p:txBody>
          </p:sp>
          <p:sp>
            <p:nvSpPr>
              <p:cNvPr id="18939" name="Rectangle 1497"/>
              <p:cNvSpPr>
                <a:spLocks noChangeArrowheads="1"/>
              </p:cNvSpPr>
              <p:nvPr/>
            </p:nvSpPr>
            <p:spPr bwMode="auto">
              <a:xfrm>
                <a:off x="999" y="2090"/>
                <a:ext cx="268" cy="9"/>
              </a:xfrm>
              <a:prstGeom prst="rect">
                <a:avLst/>
              </a:prstGeom>
              <a:solidFill>
                <a:srgbClr val="005F78"/>
              </a:solidFill>
              <a:ln w="9525">
                <a:noFill/>
                <a:miter lim="800000"/>
                <a:headEnd/>
                <a:tailEnd/>
              </a:ln>
            </p:spPr>
            <p:txBody>
              <a:bodyPr/>
              <a:lstStyle/>
              <a:p>
                <a:endParaRPr lang="mk-MK"/>
              </a:p>
            </p:txBody>
          </p:sp>
          <p:sp>
            <p:nvSpPr>
              <p:cNvPr id="18940" name="Rectangle 1498"/>
              <p:cNvSpPr>
                <a:spLocks noChangeArrowheads="1"/>
              </p:cNvSpPr>
              <p:nvPr/>
            </p:nvSpPr>
            <p:spPr bwMode="auto">
              <a:xfrm>
                <a:off x="999" y="2099"/>
                <a:ext cx="268" cy="6"/>
              </a:xfrm>
              <a:prstGeom prst="rect">
                <a:avLst/>
              </a:prstGeom>
              <a:solidFill>
                <a:srgbClr val="006179"/>
              </a:solidFill>
              <a:ln w="9525">
                <a:noFill/>
                <a:miter lim="800000"/>
                <a:headEnd/>
                <a:tailEnd/>
              </a:ln>
            </p:spPr>
            <p:txBody>
              <a:bodyPr/>
              <a:lstStyle/>
              <a:p>
                <a:endParaRPr lang="mk-MK"/>
              </a:p>
            </p:txBody>
          </p:sp>
          <p:sp>
            <p:nvSpPr>
              <p:cNvPr id="18941" name="Rectangle 1499"/>
              <p:cNvSpPr>
                <a:spLocks noChangeArrowheads="1"/>
              </p:cNvSpPr>
              <p:nvPr/>
            </p:nvSpPr>
            <p:spPr bwMode="auto">
              <a:xfrm>
                <a:off x="999" y="2105"/>
                <a:ext cx="268" cy="8"/>
              </a:xfrm>
              <a:prstGeom prst="rect">
                <a:avLst/>
              </a:prstGeom>
              <a:solidFill>
                <a:srgbClr val="00627B"/>
              </a:solidFill>
              <a:ln w="9525">
                <a:noFill/>
                <a:miter lim="800000"/>
                <a:headEnd/>
                <a:tailEnd/>
              </a:ln>
            </p:spPr>
            <p:txBody>
              <a:bodyPr/>
              <a:lstStyle/>
              <a:p>
                <a:endParaRPr lang="mk-MK"/>
              </a:p>
            </p:txBody>
          </p:sp>
          <p:sp>
            <p:nvSpPr>
              <p:cNvPr id="18942" name="Rectangle 1500"/>
              <p:cNvSpPr>
                <a:spLocks noChangeArrowheads="1"/>
              </p:cNvSpPr>
              <p:nvPr/>
            </p:nvSpPr>
            <p:spPr bwMode="auto">
              <a:xfrm>
                <a:off x="999" y="2113"/>
                <a:ext cx="268" cy="6"/>
              </a:xfrm>
              <a:prstGeom prst="rect">
                <a:avLst/>
              </a:prstGeom>
              <a:solidFill>
                <a:srgbClr val="00637D"/>
              </a:solidFill>
              <a:ln w="9525">
                <a:noFill/>
                <a:miter lim="800000"/>
                <a:headEnd/>
                <a:tailEnd/>
              </a:ln>
            </p:spPr>
            <p:txBody>
              <a:bodyPr/>
              <a:lstStyle/>
              <a:p>
                <a:endParaRPr lang="mk-MK"/>
              </a:p>
            </p:txBody>
          </p:sp>
          <p:sp>
            <p:nvSpPr>
              <p:cNvPr id="18943" name="Rectangle 1501"/>
              <p:cNvSpPr>
                <a:spLocks noChangeArrowheads="1"/>
              </p:cNvSpPr>
              <p:nvPr/>
            </p:nvSpPr>
            <p:spPr bwMode="auto">
              <a:xfrm>
                <a:off x="999" y="2119"/>
                <a:ext cx="268" cy="4"/>
              </a:xfrm>
              <a:prstGeom prst="rect">
                <a:avLst/>
              </a:prstGeom>
              <a:solidFill>
                <a:srgbClr val="00657E"/>
              </a:solidFill>
              <a:ln w="9525">
                <a:noFill/>
                <a:miter lim="800000"/>
                <a:headEnd/>
                <a:tailEnd/>
              </a:ln>
            </p:spPr>
            <p:txBody>
              <a:bodyPr/>
              <a:lstStyle/>
              <a:p>
                <a:endParaRPr lang="mk-MK"/>
              </a:p>
            </p:txBody>
          </p:sp>
          <p:sp>
            <p:nvSpPr>
              <p:cNvPr id="18944" name="Rectangle 1502"/>
              <p:cNvSpPr>
                <a:spLocks noChangeArrowheads="1"/>
              </p:cNvSpPr>
              <p:nvPr/>
            </p:nvSpPr>
            <p:spPr bwMode="auto">
              <a:xfrm>
                <a:off x="999" y="2123"/>
                <a:ext cx="268" cy="7"/>
              </a:xfrm>
              <a:prstGeom prst="rect">
                <a:avLst/>
              </a:prstGeom>
              <a:solidFill>
                <a:srgbClr val="006680"/>
              </a:solidFill>
              <a:ln w="9525">
                <a:noFill/>
                <a:miter lim="800000"/>
                <a:headEnd/>
                <a:tailEnd/>
              </a:ln>
            </p:spPr>
            <p:txBody>
              <a:bodyPr/>
              <a:lstStyle/>
              <a:p>
                <a:endParaRPr lang="mk-MK"/>
              </a:p>
            </p:txBody>
          </p:sp>
          <p:sp>
            <p:nvSpPr>
              <p:cNvPr id="18945" name="Rectangle 1503"/>
              <p:cNvSpPr>
                <a:spLocks noChangeArrowheads="1"/>
              </p:cNvSpPr>
              <p:nvPr/>
            </p:nvSpPr>
            <p:spPr bwMode="auto">
              <a:xfrm>
                <a:off x="999" y="2130"/>
                <a:ext cx="268" cy="6"/>
              </a:xfrm>
              <a:prstGeom prst="rect">
                <a:avLst/>
              </a:prstGeom>
              <a:solidFill>
                <a:srgbClr val="006882"/>
              </a:solidFill>
              <a:ln w="9525">
                <a:noFill/>
                <a:miter lim="800000"/>
                <a:headEnd/>
                <a:tailEnd/>
              </a:ln>
            </p:spPr>
            <p:txBody>
              <a:bodyPr/>
              <a:lstStyle/>
              <a:p>
                <a:endParaRPr lang="mk-MK"/>
              </a:p>
            </p:txBody>
          </p:sp>
          <p:sp>
            <p:nvSpPr>
              <p:cNvPr id="18946" name="Rectangle 1504"/>
              <p:cNvSpPr>
                <a:spLocks noChangeArrowheads="1"/>
              </p:cNvSpPr>
              <p:nvPr/>
            </p:nvSpPr>
            <p:spPr bwMode="auto">
              <a:xfrm>
                <a:off x="999" y="2136"/>
                <a:ext cx="268" cy="4"/>
              </a:xfrm>
              <a:prstGeom prst="rect">
                <a:avLst/>
              </a:prstGeom>
              <a:solidFill>
                <a:srgbClr val="006984"/>
              </a:solidFill>
              <a:ln w="9525">
                <a:noFill/>
                <a:miter lim="800000"/>
                <a:headEnd/>
                <a:tailEnd/>
              </a:ln>
            </p:spPr>
            <p:txBody>
              <a:bodyPr/>
              <a:lstStyle/>
              <a:p>
                <a:endParaRPr lang="mk-MK"/>
              </a:p>
            </p:txBody>
          </p:sp>
          <p:sp>
            <p:nvSpPr>
              <p:cNvPr id="18947" name="Rectangle 1505"/>
              <p:cNvSpPr>
                <a:spLocks noChangeArrowheads="1"/>
              </p:cNvSpPr>
              <p:nvPr/>
            </p:nvSpPr>
            <p:spPr bwMode="auto">
              <a:xfrm>
                <a:off x="999" y="2140"/>
                <a:ext cx="268" cy="3"/>
              </a:xfrm>
              <a:prstGeom prst="rect">
                <a:avLst/>
              </a:prstGeom>
              <a:solidFill>
                <a:srgbClr val="006B85"/>
              </a:solidFill>
              <a:ln w="9525">
                <a:noFill/>
                <a:miter lim="800000"/>
                <a:headEnd/>
                <a:tailEnd/>
              </a:ln>
            </p:spPr>
            <p:txBody>
              <a:bodyPr/>
              <a:lstStyle/>
              <a:p>
                <a:endParaRPr lang="mk-MK"/>
              </a:p>
            </p:txBody>
          </p:sp>
          <p:sp>
            <p:nvSpPr>
              <p:cNvPr id="18948" name="Rectangle 1506"/>
              <p:cNvSpPr>
                <a:spLocks noChangeArrowheads="1"/>
              </p:cNvSpPr>
              <p:nvPr/>
            </p:nvSpPr>
            <p:spPr bwMode="auto">
              <a:xfrm>
                <a:off x="999" y="2143"/>
                <a:ext cx="268" cy="4"/>
              </a:xfrm>
              <a:prstGeom prst="rect">
                <a:avLst/>
              </a:prstGeom>
              <a:solidFill>
                <a:srgbClr val="006B87"/>
              </a:solidFill>
              <a:ln w="9525">
                <a:noFill/>
                <a:miter lim="800000"/>
                <a:headEnd/>
                <a:tailEnd/>
              </a:ln>
            </p:spPr>
            <p:txBody>
              <a:bodyPr/>
              <a:lstStyle/>
              <a:p>
                <a:endParaRPr lang="mk-MK"/>
              </a:p>
            </p:txBody>
          </p:sp>
          <p:sp>
            <p:nvSpPr>
              <p:cNvPr id="18949" name="Rectangle 1507"/>
              <p:cNvSpPr>
                <a:spLocks noChangeArrowheads="1"/>
              </p:cNvSpPr>
              <p:nvPr/>
            </p:nvSpPr>
            <p:spPr bwMode="auto">
              <a:xfrm>
                <a:off x="999" y="2147"/>
                <a:ext cx="268" cy="3"/>
              </a:xfrm>
              <a:prstGeom prst="rect">
                <a:avLst/>
              </a:prstGeom>
              <a:solidFill>
                <a:srgbClr val="006D88"/>
              </a:solidFill>
              <a:ln w="9525">
                <a:noFill/>
                <a:miter lim="800000"/>
                <a:headEnd/>
                <a:tailEnd/>
              </a:ln>
            </p:spPr>
            <p:txBody>
              <a:bodyPr/>
              <a:lstStyle/>
              <a:p>
                <a:endParaRPr lang="mk-MK"/>
              </a:p>
            </p:txBody>
          </p:sp>
          <p:sp>
            <p:nvSpPr>
              <p:cNvPr id="18950" name="Rectangle 1508"/>
              <p:cNvSpPr>
                <a:spLocks noChangeArrowheads="1"/>
              </p:cNvSpPr>
              <p:nvPr/>
            </p:nvSpPr>
            <p:spPr bwMode="auto">
              <a:xfrm>
                <a:off x="999" y="2150"/>
                <a:ext cx="268" cy="6"/>
              </a:xfrm>
              <a:prstGeom prst="rect">
                <a:avLst/>
              </a:prstGeom>
              <a:solidFill>
                <a:srgbClr val="006E8A"/>
              </a:solidFill>
              <a:ln w="9525">
                <a:noFill/>
                <a:miter lim="800000"/>
                <a:headEnd/>
                <a:tailEnd/>
              </a:ln>
            </p:spPr>
            <p:txBody>
              <a:bodyPr/>
              <a:lstStyle/>
              <a:p>
                <a:endParaRPr lang="mk-MK"/>
              </a:p>
            </p:txBody>
          </p:sp>
          <p:sp>
            <p:nvSpPr>
              <p:cNvPr id="18951" name="Rectangle 1509"/>
              <p:cNvSpPr>
                <a:spLocks noChangeArrowheads="1"/>
              </p:cNvSpPr>
              <p:nvPr/>
            </p:nvSpPr>
            <p:spPr bwMode="auto">
              <a:xfrm>
                <a:off x="999" y="2156"/>
                <a:ext cx="268" cy="4"/>
              </a:xfrm>
              <a:prstGeom prst="rect">
                <a:avLst/>
              </a:prstGeom>
              <a:solidFill>
                <a:srgbClr val="00708C"/>
              </a:solidFill>
              <a:ln w="9525">
                <a:noFill/>
                <a:miter lim="800000"/>
                <a:headEnd/>
                <a:tailEnd/>
              </a:ln>
            </p:spPr>
            <p:txBody>
              <a:bodyPr/>
              <a:lstStyle/>
              <a:p>
                <a:endParaRPr lang="mk-MK"/>
              </a:p>
            </p:txBody>
          </p:sp>
          <p:sp>
            <p:nvSpPr>
              <p:cNvPr id="18952" name="Rectangle 1510"/>
              <p:cNvSpPr>
                <a:spLocks noChangeArrowheads="1"/>
              </p:cNvSpPr>
              <p:nvPr/>
            </p:nvSpPr>
            <p:spPr bwMode="auto">
              <a:xfrm>
                <a:off x="999" y="2160"/>
                <a:ext cx="268" cy="4"/>
              </a:xfrm>
              <a:prstGeom prst="rect">
                <a:avLst/>
              </a:prstGeom>
              <a:solidFill>
                <a:srgbClr val="00718E"/>
              </a:solidFill>
              <a:ln w="9525">
                <a:noFill/>
                <a:miter lim="800000"/>
                <a:headEnd/>
                <a:tailEnd/>
              </a:ln>
            </p:spPr>
            <p:txBody>
              <a:bodyPr/>
              <a:lstStyle/>
              <a:p>
                <a:endParaRPr lang="mk-MK"/>
              </a:p>
            </p:txBody>
          </p:sp>
          <p:sp>
            <p:nvSpPr>
              <p:cNvPr id="18953" name="Rectangle 1511"/>
              <p:cNvSpPr>
                <a:spLocks noChangeArrowheads="1"/>
              </p:cNvSpPr>
              <p:nvPr/>
            </p:nvSpPr>
            <p:spPr bwMode="auto">
              <a:xfrm>
                <a:off x="999" y="2164"/>
                <a:ext cx="268" cy="5"/>
              </a:xfrm>
              <a:prstGeom prst="rect">
                <a:avLst/>
              </a:prstGeom>
              <a:solidFill>
                <a:srgbClr val="007390"/>
              </a:solidFill>
              <a:ln w="9525">
                <a:noFill/>
                <a:miter lim="800000"/>
                <a:headEnd/>
                <a:tailEnd/>
              </a:ln>
            </p:spPr>
            <p:txBody>
              <a:bodyPr/>
              <a:lstStyle/>
              <a:p>
                <a:endParaRPr lang="mk-MK"/>
              </a:p>
            </p:txBody>
          </p:sp>
          <p:sp>
            <p:nvSpPr>
              <p:cNvPr id="18954" name="Rectangle 1512"/>
              <p:cNvSpPr>
                <a:spLocks noChangeArrowheads="1"/>
              </p:cNvSpPr>
              <p:nvPr/>
            </p:nvSpPr>
            <p:spPr bwMode="auto">
              <a:xfrm>
                <a:off x="999" y="2169"/>
                <a:ext cx="268" cy="3"/>
              </a:xfrm>
              <a:prstGeom prst="rect">
                <a:avLst/>
              </a:prstGeom>
              <a:solidFill>
                <a:srgbClr val="007592"/>
              </a:solidFill>
              <a:ln w="9525">
                <a:noFill/>
                <a:miter lim="800000"/>
                <a:headEnd/>
                <a:tailEnd/>
              </a:ln>
            </p:spPr>
            <p:txBody>
              <a:bodyPr/>
              <a:lstStyle/>
              <a:p>
                <a:endParaRPr lang="mk-MK"/>
              </a:p>
            </p:txBody>
          </p:sp>
          <p:sp>
            <p:nvSpPr>
              <p:cNvPr id="18955" name="Rectangle 1513"/>
              <p:cNvSpPr>
                <a:spLocks noChangeArrowheads="1"/>
              </p:cNvSpPr>
              <p:nvPr/>
            </p:nvSpPr>
            <p:spPr bwMode="auto">
              <a:xfrm>
                <a:off x="999" y="2172"/>
                <a:ext cx="268" cy="4"/>
              </a:xfrm>
              <a:prstGeom prst="rect">
                <a:avLst/>
              </a:prstGeom>
              <a:solidFill>
                <a:srgbClr val="007694"/>
              </a:solidFill>
              <a:ln w="9525">
                <a:noFill/>
                <a:miter lim="800000"/>
                <a:headEnd/>
                <a:tailEnd/>
              </a:ln>
            </p:spPr>
            <p:txBody>
              <a:bodyPr/>
              <a:lstStyle/>
              <a:p>
                <a:endParaRPr lang="mk-MK"/>
              </a:p>
            </p:txBody>
          </p:sp>
          <p:sp>
            <p:nvSpPr>
              <p:cNvPr id="18956" name="Rectangle 1514"/>
              <p:cNvSpPr>
                <a:spLocks noChangeArrowheads="1"/>
              </p:cNvSpPr>
              <p:nvPr/>
            </p:nvSpPr>
            <p:spPr bwMode="auto">
              <a:xfrm>
                <a:off x="999" y="2176"/>
                <a:ext cx="268" cy="3"/>
              </a:xfrm>
              <a:prstGeom prst="rect">
                <a:avLst/>
              </a:prstGeom>
              <a:solidFill>
                <a:srgbClr val="007796"/>
              </a:solidFill>
              <a:ln w="9525">
                <a:noFill/>
                <a:miter lim="800000"/>
                <a:headEnd/>
                <a:tailEnd/>
              </a:ln>
            </p:spPr>
            <p:txBody>
              <a:bodyPr/>
              <a:lstStyle/>
              <a:p>
                <a:endParaRPr lang="mk-MK"/>
              </a:p>
            </p:txBody>
          </p:sp>
          <p:sp>
            <p:nvSpPr>
              <p:cNvPr id="18957" name="Rectangle 1515"/>
              <p:cNvSpPr>
                <a:spLocks noChangeArrowheads="1"/>
              </p:cNvSpPr>
              <p:nvPr/>
            </p:nvSpPr>
            <p:spPr bwMode="auto">
              <a:xfrm>
                <a:off x="999" y="2179"/>
                <a:ext cx="268" cy="2"/>
              </a:xfrm>
              <a:prstGeom prst="rect">
                <a:avLst/>
              </a:prstGeom>
              <a:solidFill>
                <a:srgbClr val="007997"/>
              </a:solidFill>
              <a:ln w="9525">
                <a:noFill/>
                <a:miter lim="800000"/>
                <a:headEnd/>
                <a:tailEnd/>
              </a:ln>
            </p:spPr>
            <p:txBody>
              <a:bodyPr/>
              <a:lstStyle/>
              <a:p>
                <a:endParaRPr lang="mk-MK"/>
              </a:p>
            </p:txBody>
          </p:sp>
          <p:sp>
            <p:nvSpPr>
              <p:cNvPr id="18958" name="Rectangle 1516"/>
              <p:cNvSpPr>
                <a:spLocks noChangeArrowheads="1"/>
              </p:cNvSpPr>
              <p:nvPr/>
            </p:nvSpPr>
            <p:spPr bwMode="auto">
              <a:xfrm>
                <a:off x="999" y="2181"/>
                <a:ext cx="268" cy="5"/>
              </a:xfrm>
              <a:prstGeom prst="rect">
                <a:avLst/>
              </a:prstGeom>
              <a:solidFill>
                <a:srgbClr val="007A99"/>
              </a:solidFill>
              <a:ln w="9525">
                <a:noFill/>
                <a:miter lim="800000"/>
                <a:headEnd/>
                <a:tailEnd/>
              </a:ln>
            </p:spPr>
            <p:txBody>
              <a:bodyPr/>
              <a:lstStyle/>
              <a:p>
                <a:endParaRPr lang="mk-MK"/>
              </a:p>
            </p:txBody>
          </p:sp>
          <p:sp>
            <p:nvSpPr>
              <p:cNvPr id="18959" name="Rectangle 1517"/>
              <p:cNvSpPr>
                <a:spLocks noChangeArrowheads="1"/>
              </p:cNvSpPr>
              <p:nvPr/>
            </p:nvSpPr>
            <p:spPr bwMode="auto">
              <a:xfrm>
                <a:off x="999" y="2186"/>
                <a:ext cx="268" cy="3"/>
              </a:xfrm>
              <a:prstGeom prst="rect">
                <a:avLst/>
              </a:prstGeom>
              <a:solidFill>
                <a:srgbClr val="007C9B"/>
              </a:solidFill>
              <a:ln w="9525">
                <a:noFill/>
                <a:miter lim="800000"/>
                <a:headEnd/>
                <a:tailEnd/>
              </a:ln>
            </p:spPr>
            <p:txBody>
              <a:bodyPr/>
              <a:lstStyle/>
              <a:p>
                <a:endParaRPr lang="mk-MK"/>
              </a:p>
            </p:txBody>
          </p:sp>
          <p:sp>
            <p:nvSpPr>
              <p:cNvPr id="18960" name="Rectangle 1518"/>
              <p:cNvSpPr>
                <a:spLocks noChangeArrowheads="1"/>
              </p:cNvSpPr>
              <p:nvPr/>
            </p:nvSpPr>
            <p:spPr bwMode="auto">
              <a:xfrm>
                <a:off x="999" y="2189"/>
                <a:ext cx="268" cy="4"/>
              </a:xfrm>
              <a:prstGeom prst="rect">
                <a:avLst/>
              </a:prstGeom>
              <a:solidFill>
                <a:srgbClr val="007D9D"/>
              </a:solidFill>
              <a:ln w="9525">
                <a:noFill/>
                <a:miter lim="800000"/>
                <a:headEnd/>
                <a:tailEnd/>
              </a:ln>
            </p:spPr>
            <p:txBody>
              <a:bodyPr/>
              <a:lstStyle/>
              <a:p>
                <a:endParaRPr lang="mk-MK"/>
              </a:p>
            </p:txBody>
          </p:sp>
          <p:sp>
            <p:nvSpPr>
              <p:cNvPr id="18961" name="Rectangle 1519"/>
              <p:cNvSpPr>
                <a:spLocks noChangeArrowheads="1"/>
              </p:cNvSpPr>
              <p:nvPr/>
            </p:nvSpPr>
            <p:spPr bwMode="auto">
              <a:xfrm>
                <a:off x="999" y="2193"/>
                <a:ext cx="268" cy="3"/>
              </a:xfrm>
              <a:prstGeom prst="rect">
                <a:avLst/>
              </a:prstGeom>
              <a:solidFill>
                <a:srgbClr val="007F9F"/>
              </a:solidFill>
              <a:ln w="9525">
                <a:noFill/>
                <a:miter lim="800000"/>
                <a:headEnd/>
                <a:tailEnd/>
              </a:ln>
            </p:spPr>
            <p:txBody>
              <a:bodyPr/>
              <a:lstStyle/>
              <a:p>
                <a:endParaRPr lang="mk-MK"/>
              </a:p>
            </p:txBody>
          </p:sp>
          <p:sp>
            <p:nvSpPr>
              <p:cNvPr id="18962" name="Rectangle 1520"/>
              <p:cNvSpPr>
                <a:spLocks noChangeArrowheads="1"/>
              </p:cNvSpPr>
              <p:nvPr/>
            </p:nvSpPr>
            <p:spPr bwMode="auto">
              <a:xfrm>
                <a:off x="999" y="2196"/>
                <a:ext cx="268" cy="3"/>
              </a:xfrm>
              <a:prstGeom prst="rect">
                <a:avLst/>
              </a:prstGeom>
              <a:solidFill>
                <a:srgbClr val="0080A1"/>
              </a:solidFill>
              <a:ln w="9525">
                <a:noFill/>
                <a:miter lim="800000"/>
                <a:headEnd/>
                <a:tailEnd/>
              </a:ln>
            </p:spPr>
            <p:txBody>
              <a:bodyPr/>
              <a:lstStyle/>
              <a:p>
                <a:endParaRPr lang="mk-MK"/>
              </a:p>
            </p:txBody>
          </p:sp>
          <p:sp>
            <p:nvSpPr>
              <p:cNvPr id="18963" name="Rectangle 1521"/>
              <p:cNvSpPr>
                <a:spLocks noChangeArrowheads="1"/>
              </p:cNvSpPr>
              <p:nvPr/>
            </p:nvSpPr>
            <p:spPr bwMode="auto">
              <a:xfrm>
                <a:off x="999" y="2199"/>
                <a:ext cx="268" cy="3"/>
              </a:xfrm>
              <a:prstGeom prst="rect">
                <a:avLst/>
              </a:prstGeom>
              <a:solidFill>
                <a:srgbClr val="0082A2"/>
              </a:solidFill>
              <a:ln w="9525">
                <a:noFill/>
                <a:miter lim="800000"/>
                <a:headEnd/>
                <a:tailEnd/>
              </a:ln>
            </p:spPr>
            <p:txBody>
              <a:bodyPr/>
              <a:lstStyle/>
              <a:p>
                <a:endParaRPr lang="mk-MK"/>
              </a:p>
            </p:txBody>
          </p:sp>
          <p:sp>
            <p:nvSpPr>
              <p:cNvPr id="18964" name="Rectangle 1522"/>
              <p:cNvSpPr>
                <a:spLocks noChangeArrowheads="1"/>
              </p:cNvSpPr>
              <p:nvPr/>
            </p:nvSpPr>
            <p:spPr bwMode="auto">
              <a:xfrm>
                <a:off x="999" y="2202"/>
                <a:ext cx="268" cy="3"/>
              </a:xfrm>
              <a:prstGeom prst="rect">
                <a:avLst/>
              </a:prstGeom>
              <a:solidFill>
                <a:srgbClr val="0083A4"/>
              </a:solidFill>
              <a:ln w="9525">
                <a:noFill/>
                <a:miter lim="800000"/>
                <a:headEnd/>
                <a:tailEnd/>
              </a:ln>
            </p:spPr>
            <p:txBody>
              <a:bodyPr/>
              <a:lstStyle/>
              <a:p>
                <a:endParaRPr lang="mk-MK"/>
              </a:p>
            </p:txBody>
          </p:sp>
          <p:sp>
            <p:nvSpPr>
              <p:cNvPr id="18965" name="Rectangle 1523"/>
              <p:cNvSpPr>
                <a:spLocks noChangeArrowheads="1"/>
              </p:cNvSpPr>
              <p:nvPr/>
            </p:nvSpPr>
            <p:spPr bwMode="auto">
              <a:xfrm>
                <a:off x="999" y="2205"/>
                <a:ext cx="268" cy="2"/>
              </a:xfrm>
              <a:prstGeom prst="rect">
                <a:avLst/>
              </a:prstGeom>
              <a:solidFill>
                <a:srgbClr val="0084A6"/>
              </a:solidFill>
              <a:ln w="9525">
                <a:noFill/>
                <a:miter lim="800000"/>
                <a:headEnd/>
                <a:tailEnd/>
              </a:ln>
            </p:spPr>
            <p:txBody>
              <a:bodyPr/>
              <a:lstStyle/>
              <a:p>
                <a:endParaRPr lang="mk-MK"/>
              </a:p>
            </p:txBody>
          </p:sp>
          <p:sp>
            <p:nvSpPr>
              <p:cNvPr id="18966" name="Rectangle 1524"/>
              <p:cNvSpPr>
                <a:spLocks noChangeArrowheads="1"/>
              </p:cNvSpPr>
              <p:nvPr/>
            </p:nvSpPr>
            <p:spPr bwMode="auto">
              <a:xfrm>
                <a:off x="999" y="2207"/>
                <a:ext cx="268" cy="3"/>
              </a:xfrm>
              <a:prstGeom prst="rect">
                <a:avLst/>
              </a:prstGeom>
              <a:solidFill>
                <a:srgbClr val="0086A7"/>
              </a:solidFill>
              <a:ln w="9525">
                <a:noFill/>
                <a:miter lim="800000"/>
                <a:headEnd/>
                <a:tailEnd/>
              </a:ln>
            </p:spPr>
            <p:txBody>
              <a:bodyPr/>
              <a:lstStyle/>
              <a:p>
                <a:endParaRPr lang="mk-MK"/>
              </a:p>
            </p:txBody>
          </p:sp>
          <p:sp>
            <p:nvSpPr>
              <p:cNvPr id="18967" name="Rectangle 1525"/>
              <p:cNvSpPr>
                <a:spLocks noChangeArrowheads="1"/>
              </p:cNvSpPr>
              <p:nvPr/>
            </p:nvSpPr>
            <p:spPr bwMode="auto">
              <a:xfrm>
                <a:off x="999" y="2210"/>
                <a:ext cx="268" cy="3"/>
              </a:xfrm>
              <a:prstGeom prst="rect">
                <a:avLst/>
              </a:prstGeom>
              <a:solidFill>
                <a:srgbClr val="0087A9"/>
              </a:solidFill>
              <a:ln w="9525">
                <a:noFill/>
                <a:miter lim="800000"/>
                <a:headEnd/>
                <a:tailEnd/>
              </a:ln>
            </p:spPr>
            <p:txBody>
              <a:bodyPr/>
              <a:lstStyle/>
              <a:p>
                <a:endParaRPr lang="mk-MK"/>
              </a:p>
            </p:txBody>
          </p:sp>
          <p:sp>
            <p:nvSpPr>
              <p:cNvPr id="18968" name="Rectangle 1526"/>
              <p:cNvSpPr>
                <a:spLocks noChangeArrowheads="1"/>
              </p:cNvSpPr>
              <p:nvPr/>
            </p:nvSpPr>
            <p:spPr bwMode="auto">
              <a:xfrm>
                <a:off x="999" y="2213"/>
                <a:ext cx="268" cy="3"/>
              </a:xfrm>
              <a:prstGeom prst="rect">
                <a:avLst/>
              </a:prstGeom>
              <a:solidFill>
                <a:srgbClr val="0088AB"/>
              </a:solidFill>
              <a:ln w="9525">
                <a:noFill/>
                <a:miter lim="800000"/>
                <a:headEnd/>
                <a:tailEnd/>
              </a:ln>
            </p:spPr>
            <p:txBody>
              <a:bodyPr/>
              <a:lstStyle/>
              <a:p>
                <a:endParaRPr lang="mk-MK"/>
              </a:p>
            </p:txBody>
          </p:sp>
          <p:sp>
            <p:nvSpPr>
              <p:cNvPr id="18969" name="Rectangle 1527"/>
              <p:cNvSpPr>
                <a:spLocks noChangeArrowheads="1"/>
              </p:cNvSpPr>
              <p:nvPr/>
            </p:nvSpPr>
            <p:spPr bwMode="auto">
              <a:xfrm>
                <a:off x="999" y="2216"/>
                <a:ext cx="268" cy="5"/>
              </a:xfrm>
              <a:prstGeom prst="rect">
                <a:avLst/>
              </a:prstGeom>
              <a:solidFill>
                <a:srgbClr val="008AAD"/>
              </a:solidFill>
              <a:ln w="9525">
                <a:noFill/>
                <a:miter lim="800000"/>
                <a:headEnd/>
                <a:tailEnd/>
              </a:ln>
            </p:spPr>
            <p:txBody>
              <a:bodyPr/>
              <a:lstStyle/>
              <a:p>
                <a:endParaRPr lang="mk-MK"/>
              </a:p>
            </p:txBody>
          </p:sp>
          <p:sp>
            <p:nvSpPr>
              <p:cNvPr id="18970" name="Rectangle 1528"/>
              <p:cNvSpPr>
                <a:spLocks noChangeArrowheads="1"/>
              </p:cNvSpPr>
              <p:nvPr/>
            </p:nvSpPr>
            <p:spPr bwMode="auto">
              <a:xfrm>
                <a:off x="999" y="2221"/>
                <a:ext cx="268" cy="2"/>
              </a:xfrm>
              <a:prstGeom prst="rect">
                <a:avLst/>
              </a:prstGeom>
              <a:solidFill>
                <a:srgbClr val="008CAF"/>
              </a:solidFill>
              <a:ln w="9525">
                <a:noFill/>
                <a:miter lim="800000"/>
                <a:headEnd/>
                <a:tailEnd/>
              </a:ln>
            </p:spPr>
            <p:txBody>
              <a:bodyPr/>
              <a:lstStyle/>
              <a:p>
                <a:endParaRPr lang="mk-MK"/>
              </a:p>
            </p:txBody>
          </p:sp>
          <p:sp>
            <p:nvSpPr>
              <p:cNvPr id="18971" name="Rectangle 1529"/>
              <p:cNvSpPr>
                <a:spLocks noChangeArrowheads="1"/>
              </p:cNvSpPr>
              <p:nvPr/>
            </p:nvSpPr>
            <p:spPr bwMode="auto">
              <a:xfrm>
                <a:off x="999" y="2223"/>
                <a:ext cx="268" cy="3"/>
              </a:xfrm>
              <a:prstGeom prst="rect">
                <a:avLst/>
              </a:prstGeom>
              <a:solidFill>
                <a:srgbClr val="008DB1"/>
              </a:solidFill>
              <a:ln w="9525">
                <a:noFill/>
                <a:miter lim="800000"/>
                <a:headEnd/>
                <a:tailEnd/>
              </a:ln>
            </p:spPr>
            <p:txBody>
              <a:bodyPr/>
              <a:lstStyle/>
              <a:p>
                <a:endParaRPr lang="mk-MK"/>
              </a:p>
            </p:txBody>
          </p:sp>
          <p:sp>
            <p:nvSpPr>
              <p:cNvPr id="18972" name="Rectangle 1530"/>
              <p:cNvSpPr>
                <a:spLocks noChangeArrowheads="1"/>
              </p:cNvSpPr>
              <p:nvPr/>
            </p:nvSpPr>
            <p:spPr bwMode="auto">
              <a:xfrm>
                <a:off x="999" y="2226"/>
                <a:ext cx="268" cy="4"/>
              </a:xfrm>
              <a:prstGeom prst="rect">
                <a:avLst/>
              </a:prstGeom>
              <a:solidFill>
                <a:srgbClr val="008FB3"/>
              </a:solidFill>
              <a:ln w="9525">
                <a:noFill/>
                <a:miter lim="800000"/>
                <a:headEnd/>
                <a:tailEnd/>
              </a:ln>
            </p:spPr>
            <p:txBody>
              <a:bodyPr/>
              <a:lstStyle/>
              <a:p>
                <a:endParaRPr lang="mk-MK"/>
              </a:p>
            </p:txBody>
          </p:sp>
          <p:sp>
            <p:nvSpPr>
              <p:cNvPr id="18973" name="Rectangle 1531"/>
              <p:cNvSpPr>
                <a:spLocks noChangeArrowheads="1"/>
              </p:cNvSpPr>
              <p:nvPr/>
            </p:nvSpPr>
            <p:spPr bwMode="auto">
              <a:xfrm>
                <a:off x="999" y="2230"/>
                <a:ext cx="268" cy="3"/>
              </a:xfrm>
              <a:prstGeom prst="rect">
                <a:avLst/>
              </a:prstGeom>
              <a:solidFill>
                <a:srgbClr val="0091B5"/>
              </a:solidFill>
              <a:ln w="9525">
                <a:noFill/>
                <a:miter lim="800000"/>
                <a:headEnd/>
                <a:tailEnd/>
              </a:ln>
            </p:spPr>
            <p:txBody>
              <a:bodyPr/>
              <a:lstStyle/>
              <a:p>
                <a:endParaRPr lang="mk-MK"/>
              </a:p>
            </p:txBody>
          </p:sp>
          <p:sp>
            <p:nvSpPr>
              <p:cNvPr id="18974" name="Rectangle 1532"/>
              <p:cNvSpPr>
                <a:spLocks noChangeArrowheads="1"/>
              </p:cNvSpPr>
              <p:nvPr/>
            </p:nvSpPr>
            <p:spPr bwMode="auto">
              <a:xfrm>
                <a:off x="999" y="2233"/>
                <a:ext cx="268" cy="3"/>
              </a:xfrm>
              <a:prstGeom prst="rect">
                <a:avLst/>
              </a:prstGeom>
              <a:solidFill>
                <a:srgbClr val="0092B7"/>
              </a:solidFill>
              <a:ln w="9525">
                <a:noFill/>
                <a:miter lim="800000"/>
                <a:headEnd/>
                <a:tailEnd/>
              </a:ln>
            </p:spPr>
            <p:txBody>
              <a:bodyPr/>
              <a:lstStyle/>
              <a:p>
                <a:endParaRPr lang="mk-MK"/>
              </a:p>
            </p:txBody>
          </p:sp>
          <p:sp>
            <p:nvSpPr>
              <p:cNvPr id="18975" name="Rectangle 1533"/>
              <p:cNvSpPr>
                <a:spLocks noChangeArrowheads="1"/>
              </p:cNvSpPr>
              <p:nvPr/>
            </p:nvSpPr>
            <p:spPr bwMode="auto">
              <a:xfrm>
                <a:off x="999" y="2236"/>
                <a:ext cx="268" cy="4"/>
              </a:xfrm>
              <a:prstGeom prst="rect">
                <a:avLst/>
              </a:prstGeom>
              <a:solidFill>
                <a:srgbClr val="0094B9"/>
              </a:solidFill>
              <a:ln w="9525">
                <a:noFill/>
                <a:miter lim="800000"/>
                <a:headEnd/>
                <a:tailEnd/>
              </a:ln>
            </p:spPr>
            <p:txBody>
              <a:bodyPr/>
              <a:lstStyle/>
              <a:p>
                <a:endParaRPr lang="mk-MK"/>
              </a:p>
            </p:txBody>
          </p:sp>
          <p:sp>
            <p:nvSpPr>
              <p:cNvPr id="18976" name="Rectangle 1534"/>
              <p:cNvSpPr>
                <a:spLocks noChangeArrowheads="1"/>
              </p:cNvSpPr>
              <p:nvPr/>
            </p:nvSpPr>
            <p:spPr bwMode="auto">
              <a:xfrm>
                <a:off x="999" y="2240"/>
                <a:ext cx="268" cy="3"/>
              </a:xfrm>
              <a:prstGeom prst="rect">
                <a:avLst/>
              </a:prstGeom>
              <a:solidFill>
                <a:srgbClr val="0096BB"/>
              </a:solidFill>
              <a:ln w="9525">
                <a:noFill/>
                <a:miter lim="800000"/>
                <a:headEnd/>
                <a:tailEnd/>
              </a:ln>
            </p:spPr>
            <p:txBody>
              <a:bodyPr/>
              <a:lstStyle/>
              <a:p>
                <a:endParaRPr lang="mk-MK"/>
              </a:p>
            </p:txBody>
          </p:sp>
          <p:sp>
            <p:nvSpPr>
              <p:cNvPr id="18977" name="Rectangle 1535"/>
              <p:cNvSpPr>
                <a:spLocks noChangeArrowheads="1"/>
              </p:cNvSpPr>
              <p:nvPr/>
            </p:nvSpPr>
            <p:spPr bwMode="auto">
              <a:xfrm>
                <a:off x="999" y="2243"/>
                <a:ext cx="268" cy="3"/>
              </a:xfrm>
              <a:prstGeom prst="rect">
                <a:avLst/>
              </a:prstGeom>
              <a:solidFill>
                <a:srgbClr val="0097BD"/>
              </a:solidFill>
              <a:ln w="9525">
                <a:noFill/>
                <a:miter lim="800000"/>
                <a:headEnd/>
                <a:tailEnd/>
              </a:ln>
            </p:spPr>
            <p:txBody>
              <a:bodyPr/>
              <a:lstStyle/>
              <a:p>
                <a:endParaRPr lang="mk-MK"/>
              </a:p>
            </p:txBody>
          </p:sp>
          <p:sp>
            <p:nvSpPr>
              <p:cNvPr id="18978" name="Rectangle 1536"/>
              <p:cNvSpPr>
                <a:spLocks noChangeArrowheads="1"/>
              </p:cNvSpPr>
              <p:nvPr/>
            </p:nvSpPr>
            <p:spPr bwMode="auto">
              <a:xfrm>
                <a:off x="999" y="2246"/>
                <a:ext cx="268" cy="3"/>
              </a:xfrm>
              <a:prstGeom prst="rect">
                <a:avLst/>
              </a:prstGeom>
              <a:solidFill>
                <a:srgbClr val="0098BF"/>
              </a:solidFill>
              <a:ln w="9525">
                <a:noFill/>
                <a:miter lim="800000"/>
                <a:headEnd/>
                <a:tailEnd/>
              </a:ln>
            </p:spPr>
            <p:txBody>
              <a:bodyPr/>
              <a:lstStyle/>
              <a:p>
                <a:endParaRPr lang="mk-MK"/>
              </a:p>
            </p:txBody>
          </p:sp>
          <p:sp>
            <p:nvSpPr>
              <p:cNvPr id="18979" name="Rectangle 1537"/>
              <p:cNvSpPr>
                <a:spLocks noChangeArrowheads="1"/>
              </p:cNvSpPr>
              <p:nvPr/>
            </p:nvSpPr>
            <p:spPr bwMode="auto">
              <a:xfrm>
                <a:off x="999" y="2249"/>
                <a:ext cx="268" cy="3"/>
              </a:xfrm>
              <a:prstGeom prst="rect">
                <a:avLst/>
              </a:prstGeom>
              <a:solidFill>
                <a:srgbClr val="009AC0"/>
              </a:solidFill>
              <a:ln w="9525">
                <a:noFill/>
                <a:miter lim="800000"/>
                <a:headEnd/>
                <a:tailEnd/>
              </a:ln>
            </p:spPr>
            <p:txBody>
              <a:bodyPr/>
              <a:lstStyle/>
              <a:p>
                <a:endParaRPr lang="mk-MK"/>
              </a:p>
            </p:txBody>
          </p:sp>
          <p:sp>
            <p:nvSpPr>
              <p:cNvPr id="18980" name="Rectangle 1538"/>
              <p:cNvSpPr>
                <a:spLocks noChangeArrowheads="1"/>
              </p:cNvSpPr>
              <p:nvPr/>
            </p:nvSpPr>
            <p:spPr bwMode="auto">
              <a:xfrm>
                <a:off x="999" y="2252"/>
                <a:ext cx="268" cy="3"/>
              </a:xfrm>
              <a:prstGeom prst="rect">
                <a:avLst/>
              </a:prstGeom>
              <a:solidFill>
                <a:srgbClr val="009BC2"/>
              </a:solidFill>
              <a:ln w="9525">
                <a:noFill/>
                <a:miter lim="800000"/>
                <a:headEnd/>
                <a:tailEnd/>
              </a:ln>
            </p:spPr>
            <p:txBody>
              <a:bodyPr/>
              <a:lstStyle/>
              <a:p>
                <a:endParaRPr lang="mk-MK"/>
              </a:p>
            </p:txBody>
          </p:sp>
          <p:sp>
            <p:nvSpPr>
              <p:cNvPr id="18981" name="Rectangle 1539"/>
              <p:cNvSpPr>
                <a:spLocks noChangeArrowheads="1"/>
              </p:cNvSpPr>
              <p:nvPr/>
            </p:nvSpPr>
            <p:spPr bwMode="auto">
              <a:xfrm>
                <a:off x="999" y="2255"/>
                <a:ext cx="268" cy="2"/>
              </a:xfrm>
              <a:prstGeom prst="rect">
                <a:avLst/>
              </a:prstGeom>
              <a:solidFill>
                <a:srgbClr val="009DC4"/>
              </a:solidFill>
              <a:ln w="9525">
                <a:noFill/>
                <a:miter lim="800000"/>
                <a:headEnd/>
                <a:tailEnd/>
              </a:ln>
            </p:spPr>
            <p:txBody>
              <a:bodyPr/>
              <a:lstStyle/>
              <a:p>
                <a:endParaRPr lang="mk-MK"/>
              </a:p>
            </p:txBody>
          </p:sp>
          <p:sp>
            <p:nvSpPr>
              <p:cNvPr id="18982" name="Rectangle 1540"/>
              <p:cNvSpPr>
                <a:spLocks noChangeArrowheads="1"/>
              </p:cNvSpPr>
              <p:nvPr/>
            </p:nvSpPr>
            <p:spPr bwMode="auto">
              <a:xfrm>
                <a:off x="999" y="2257"/>
                <a:ext cx="268" cy="5"/>
              </a:xfrm>
              <a:prstGeom prst="rect">
                <a:avLst/>
              </a:prstGeom>
              <a:solidFill>
                <a:srgbClr val="009EC6"/>
              </a:solidFill>
              <a:ln w="9525">
                <a:noFill/>
                <a:miter lim="800000"/>
                <a:headEnd/>
                <a:tailEnd/>
              </a:ln>
            </p:spPr>
            <p:txBody>
              <a:bodyPr/>
              <a:lstStyle/>
              <a:p>
                <a:endParaRPr lang="mk-MK"/>
              </a:p>
            </p:txBody>
          </p:sp>
          <p:sp>
            <p:nvSpPr>
              <p:cNvPr id="18983" name="Rectangle 1541"/>
              <p:cNvSpPr>
                <a:spLocks noChangeArrowheads="1"/>
              </p:cNvSpPr>
              <p:nvPr/>
            </p:nvSpPr>
            <p:spPr bwMode="auto">
              <a:xfrm>
                <a:off x="999" y="2262"/>
                <a:ext cx="268" cy="2"/>
              </a:xfrm>
              <a:prstGeom prst="rect">
                <a:avLst/>
              </a:prstGeom>
              <a:solidFill>
                <a:srgbClr val="00A0C8"/>
              </a:solidFill>
              <a:ln w="9525">
                <a:noFill/>
                <a:miter lim="800000"/>
                <a:headEnd/>
                <a:tailEnd/>
              </a:ln>
            </p:spPr>
            <p:txBody>
              <a:bodyPr/>
              <a:lstStyle/>
              <a:p>
                <a:endParaRPr lang="mk-MK"/>
              </a:p>
            </p:txBody>
          </p:sp>
          <p:sp>
            <p:nvSpPr>
              <p:cNvPr id="18984" name="Rectangle 1542"/>
              <p:cNvSpPr>
                <a:spLocks noChangeArrowheads="1"/>
              </p:cNvSpPr>
              <p:nvPr/>
            </p:nvSpPr>
            <p:spPr bwMode="auto">
              <a:xfrm>
                <a:off x="999" y="2264"/>
                <a:ext cx="268" cy="3"/>
              </a:xfrm>
              <a:prstGeom prst="rect">
                <a:avLst/>
              </a:prstGeom>
              <a:solidFill>
                <a:srgbClr val="00A1CA"/>
              </a:solidFill>
              <a:ln w="9525">
                <a:noFill/>
                <a:miter lim="800000"/>
                <a:headEnd/>
                <a:tailEnd/>
              </a:ln>
            </p:spPr>
            <p:txBody>
              <a:bodyPr/>
              <a:lstStyle/>
              <a:p>
                <a:endParaRPr lang="mk-MK"/>
              </a:p>
            </p:txBody>
          </p:sp>
          <p:sp>
            <p:nvSpPr>
              <p:cNvPr id="18985" name="Rectangle 1543"/>
              <p:cNvSpPr>
                <a:spLocks noChangeArrowheads="1"/>
              </p:cNvSpPr>
              <p:nvPr/>
            </p:nvSpPr>
            <p:spPr bwMode="auto">
              <a:xfrm>
                <a:off x="999" y="2267"/>
                <a:ext cx="268" cy="4"/>
              </a:xfrm>
              <a:prstGeom prst="rect">
                <a:avLst/>
              </a:prstGeom>
              <a:solidFill>
                <a:srgbClr val="00A3CB"/>
              </a:solidFill>
              <a:ln w="9525">
                <a:noFill/>
                <a:miter lim="800000"/>
                <a:headEnd/>
                <a:tailEnd/>
              </a:ln>
            </p:spPr>
            <p:txBody>
              <a:bodyPr/>
              <a:lstStyle/>
              <a:p>
                <a:endParaRPr lang="mk-MK"/>
              </a:p>
            </p:txBody>
          </p:sp>
          <p:sp>
            <p:nvSpPr>
              <p:cNvPr id="18986" name="Rectangle 1544"/>
              <p:cNvSpPr>
                <a:spLocks noChangeArrowheads="1"/>
              </p:cNvSpPr>
              <p:nvPr/>
            </p:nvSpPr>
            <p:spPr bwMode="auto">
              <a:xfrm>
                <a:off x="999" y="2271"/>
                <a:ext cx="268" cy="2"/>
              </a:xfrm>
              <a:prstGeom prst="rect">
                <a:avLst/>
              </a:prstGeom>
              <a:solidFill>
                <a:srgbClr val="00A4CD"/>
              </a:solidFill>
              <a:ln w="9525">
                <a:noFill/>
                <a:miter lim="800000"/>
                <a:headEnd/>
                <a:tailEnd/>
              </a:ln>
            </p:spPr>
            <p:txBody>
              <a:bodyPr/>
              <a:lstStyle/>
              <a:p>
                <a:endParaRPr lang="mk-MK"/>
              </a:p>
            </p:txBody>
          </p:sp>
          <p:sp>
            <p:nvSpPr>
              <p:cNvPr id="18987" name="Rectangle 1545"/>
              <p:cNvSpPr>
                <a:spLocks noChangeArrowheads="1"/>
              </p:cNvSpPr>
              <p:nvPr/>
            </p:nvSpPr>
            <p:spPr bwMode="auto">
              <a:xfrm>
                <a:off x="999" y="2273"/>
                <a:ext cx="268" cy="4"/>
              </a:xfrm>
              <a:prstGeom prst="rect">
                <a:avLst/>
              </a:prstGeom>
              <a:solidFill>
                <a:srgbClr val="00A5CF"/>
              </a:solidFill>
              <a:ln w="9525">
                <a:noFill/>
                <a:miter lim="800000"/>
                <a:headEnd/>
                <a:tailEnd/>
              </a:ln>
            </p:spPr>
            <p:txBody>
              <a:bodyPr/>
              <a:lstStyle/>
              <a:p>
                <a:endParaRPr lang="mk-MK"/>
              </a:p>
            </p:txBody>
          </p:sp>
          <p:sp>
            <p:nvSpPr>
              <p:cNvPr id="18988" name="Rectangle 1546"/>
              <p:cNvSpPr>
                <a:spLocks noChangeArrowheads="1"/>
              </p:cNvSpPr>
              <p:nvPr/>
            </p:nvSpPr>
            <p:spPr bwMode="auto">
              <a:xfrm>
                <a:off x="999" y="2277"/>
                <a:ext cx="268" cy="4"/>
              </a:xfrm>
              <a:prstGeom prst="rect">
                <a:avLst/>
              </a:prstGeom>
              <a:solidFill>
                <a:srgbClr val="00A7D1"/>
              </a:solidFill>
              <a:ln w="9525">
                <a:noFill/>
                <a:miter lim="800000"/>
                <a:headEnd/>
                <a:tailEnd/>
              </a:ln>
            </p:spPr>
            <p:txBody>
              <a:bodyPr/>
              <a:lstStyle/>
              <a:p>
                <a:endParaRPr lang="mk-MK"/>
              </a:p>
            </p:txBody>
          </p:sp>
          <p:sp>
            <p:nvSpPr>
              <p:cNvPr id="18989" name="Rectangle 1547"/>
              <p:cNvSpPr>
                <a:spLocks noChangeArrowheads="1"/>
              </p:cNvSpPr>
              <p:nvPr/>
            </p:nvSpPr>
            <p:spPr bwMode="auto">
              <a:xfrm>
                <a:off x="999" y="2281"/>
                <a:ext cx="268" cy="4"/>
              </a:xfrm>
              <a:prstGeom prst="rect">
                <a:avLst/>
              </a:prstGeom>
              <a:solidFill>
                <a:srgbClr val="00A9D3"/>
              </a:solidFill>
              <a:ln w="9525">
                <a:noFill/>
                <a:miter lim="800000"/>
                <a:headEnd/>
                <a:tailEnd/>
              </a:ln>
            </p:spPr>
            <p:txBody>
              <a:bodyPr/>
              <a:lstStyle/>
              <a:p>
                <a:endParaRPr lang="mk-MK"/>
              </a:p>
            </p:txBody>
          </p:sp>
          <p:sp>
            <p:nvSpPr>
              <p:cNvPr id="18990" name="Rectangle 1548"/>
              <p:cNvSpPr>
                <a:spLocks noChangeArrowheads="1"/>
              </p:cNvSpPr>
              <p:nvPr/>
            </p:nvSpPr>
            <p:spPr bwMode="auto">
              <a:xfrm>
                <a:off x="999" y="2285"/>
                <a:ext cx="268" cy="4"/>
              </a:xfrm>
              <a:prstGeom prst="rect">
                <a:avLst/>
              </a:prstGeom>
              <a:solidFill>
                <a:srgbClr val="00AAD5"/>
              </a:solidFill>
              <a:ln w="9525">
                <a:noFill/>
                <a:miter lim="800000"/>
                <a:headEnd/>
                <a:tailEnd/>
              </a:ln>
            </p:spPr>
            <p:txBody>
              <a:bodyPr/>
              <a:lstStyle/>
              <a:p>
                <a:endParaRPr lang="mk-MK"/>
              </a:p>
            </p:txBody>
          </p:sp>
          <p:sp>
            <p:nvSpPr>
              <p:cNvPr id="18991" name="Rectangle 1549"/>
              <p:cNvSpPr>
                <a:spLocks noChangeArrowheads="1"/>
              </p:cNvSpPr>
              <p:nvPr/>
            </p:nvSpPr>
            <p:spPr bwMode="auto">
              <a:xfrm>
                <a:off x="999" y="2289"/>
                <a:ext cx="268" cy="4"/>
              </a:xfrm>
              <a:prstGeom prst="rect">
                <a:avLst/>
              </a:prstGeom>
              <a:solidFill>
                <a:srgbClr val="00ACD7"/>
              </a:solidFill>
              <a:ln w="9525">
                <a:noFill/>
                <a:miter lim="800000"/>
                <a:headEnd/>
                <a:tailEnd/>
              </a:ln>
            </p:spPr>
            <p:txBody>
              <a:bodyPr/>
              <a:lstStyle/>
              <a:p>
                <a:endParaRPr lang="mk-MK"/>
              </a:p>
            </p:txBody>
          </p:sp>
          <p:sp>
            <p:nvSpPr>
              <p:cNvPr id="18992" name="Rectangle 1550"/>
              <p:cNvSpPr>
                <a:spLocks noChangeArrowheads="1"/>
              </p:cNvSpPr>
              <p:nvPr/>
            </p:nvSpPr>
            <p:spPr bwMode="auto">
              <a:xfrm>
                <a:off x="999" y="2293"/>
                <a:ext cx="268" cy="4"/>
              </a:xfrm>
              <a:prstGeom prst="rect">
                <a:avLst/>
              </a:prstGeom>
              <a:solidFill>
                <a:srgbClr val="00AED9"/>
              </a:solidFill>
              <a:ln w="9525">
                <a:noFill/>
                <a:miter lim="800000"/>
                <a:headEnd/>
                <a:tailEnd/>
              </a:ln>
            </p:spPr>
            <p:txBody>
              <a:bodyPr/>
              <a:lstStyle/>
              <a:p>
                <a:endParaRPr lang="mk-MK"/>
              </a:p>
            </p:txBody>
          </p:sp>
          <p:sp>
            <p:nvSpPr>
              <p:cNvPr id="18993" name="Rectangle 1551"/>
              <p:cNvSpPr>
                <a:spLocks noChangeArrowheads="1"/>
              </p:cNvSpPr>
              <p:nvPr/>
            </p:nvSpPr>
            <p:spPr bwMode="auto">
              <a:xfrm>
                <a:off x="999" y="2297"/>
                <a:ext cx="268" cy="3"/>
              </a:xfrm>
              <a:prstGeom prst="rect">
                <a:avLst/>
              </a:prstGeom>
              <a:solidFill>
                <a:srgbClr val="00AFDB"/>
              </a:solidFill>
              <a:ln w="9525">
                <a:noFill/>
                <a:miter lim="800000"/>
                <a:headEnd/>
                <a:tailEnd/>
              </a:ln>
            </p:spPr>
            <p:txBody>
              <a:bodyPr/>
              <a:lstStyle/>
              <a:p>
                <a:endParaRPr lang="mk-MK"/>
              </a:p>
            </p:txBody>
          </p:sp>
          <p:sp>
            <p:nvSpPr>
              <p:cNvPr id="18994" name="Rectangle 1552"/>
              <p:cNvSpPr>
                <a:spLocks noChangeArrowheads="1"/>
              </p:cNvSpPr>
              <p:nvPr/>
            </p:nvSpPr>
            <p:spPr bwMode="auto">
              <a:xfrm>
                <a:off x="999" y="2300"/>
                <a:ext cx="268" cy="5"/>
              </a:xfrm>
              <a:prstGeom prst="rect">
                <a:avLst/>
              </a:prstGeom>
              <a:solidFill>
                <a:srgbClr val="00B0DD"/>
              </a:solidFill>
              <a:ln w="9525">
                <a:noFill/>
                <a:miter lim="800000"/>
                <a:headEnd/>
                <a:tailEnd/>
              </a:ln>
            </p:spPr>
            <p:txBody>
              <a:bodyPr/>
              <a:lstStyle/>
              <a:p>
                <a:endParaRPr lang="mk-MK"/>
              </a:p>
            </p:txBody>
          </p:sp>
          <p:sp>
            <p:nvSpPr>
              <p:cNvPr id="18995" name="Rectangle 1553"/>
              <p:cNvSpPr>
                <a:spLocks noChangeArrowheads="1"/>
              </p:cNvSpPr>
              <p:nvPr/>
            </p:nvSpPr>
            <p:spPr bwMode="auto">
              <a:xfrm>
                <a:off x="999" y="2305"/>
                <a:ext cx="268" cy="4"/>
              </a:xfrm>
              <a:prstGeom prst="rect">
                <a:avLst/>
              </a:prstGeom>
              <a:solidFill>
                <a:srgbClr val="00B2DF"/>
              </a:solidFill>
              <a:ln w="9525">
                <a:noFill/>
                <a:miter lim="800000"/>
                <a:headEnd/>
                <a:tailEnd/>
              </a:ln>
            </p:spPr>
            <p:txBody>
              <a:bodyPr/>
              <a:lstStyle/>
              <a:p>
                <a:endParaRPr lang="mk-MK"/>
              </a:p>
            </p:txBody>
          </p:sp>
          <p:sp>
            <p:nvSpPr>
              <p:cNvPr id="18996" name="Rectangle 1554"/>
              <p:cNvSpPr>
                <a:spLocks noChangeArrowheads="1"/>
              </p:cNvSpPr>
              <p:nvPr/>
            </p:nvSpPr>
            <p:spPr bwMode="auto">
              <a:xfrm>
                <a:off x="999" y="2309"/>
                <a:ext cx="268" cy="5"/>
              </a:xfrm>
              <a:prstGeom prst="rect">
                <a:avLst/>
              </a:prstGeom>
              <a:solidFill>
                <a:srgbClr val="00B4E1"/>
              </a:solidFill>
              <a:ln w="9525">
                <a:noFill/>
                <a:miter lim="800000"/>
                <a:headEnd/>
                <a:tailEnd/>
              </a:ln>
            </p:spPr>
            <p:txBody>
              <a:bodyPr/>
              <a:lstStyle/>
              <a:p>
                <a:endParaRPr lang="mk-MK"/>
              </a:p>
            </p:txBody>
          </p:sp>
          <p:sp>
            <p:nvSpPr>
              <p:cNvPr id="18997" name="Rectangle 1555"/>
              <p:cNvSpPr>
                <a:spLocks noChangeArrowheads="1"/>
              </p:cNvSpPr>
              <p:nvPr/>
            </p:nvSpPr>
            <p:spPr bwMode="auto">
              <a:xfrm>
                <a:off x="999" y="2314"/>
                <a:ext cx="268" cy="5"/>
              </a:xfrm>
              <a:prstGeom prst="rect">
                <a:avLst/>
              </a:prstGeom>
              <a:solidFill>
                <a:srgbClr val="00B5E3"/>
              </a:solidFill>
              <a:ln w="9525">
                <a:noFill/>
                <a:miter lim="800000"/>
                <a:headEnd/>
                <a:tailEnd/>
              </a:ln>
            </p:spPr>
            <p:txBody>
              <a:bodyPr/>
              <a:lstStyle/>
              <a:p>
                <a:endParaRPr lang="mk-MK"/>
              </a:p>
            </p:txBody>
          </p:sp>
          <p:sp>
            <p:nvSpPr>
              <p:cNvPr id="18998" name="Rectangle 1556"/>
              <p:cNvSpPr>
                <a:spLocks noChangeArrowheads="1"/>
              </p:cNvSpPr>
              <p:nvPr/>
            </p:nvSpPr>
            <p:spPr bwMode="auto">
              <a:xfrm>
                <a:off x="999" y="2319"/>
                <a:ext cx="268" cy="6"/>
              </a:xfrm>
              <a:prstGeom prst="rect">
                <a:avLst/>
              </a:prstGeom>
              <a:solidFill>
                <a:srgbClr val="00B7E5"/>
              </a:solidFill>
              <a:ln w="9525">
                <a:noFill/>
                <a:miter lim="800000"/>
                <a:headEnd/>
                <a:tailEnd/>
              </a:ln>
            </p:spPr>
            <p:txBody>
              <a:bodyPr/>
              <a:lstStyle/>
              <a:p>
                <a:endParaRPr lang="mk-MK"/>
              </a:p>
            </p:txBody>
          </p:sp>
          <p:sp>
            <p:nvSpPr>
              <p:cNvPr id="18999" name="Rectangle 1557"/>
              <p:cNvSpPr>
                <a:spLocks noChangeArrowheads="1"/>
              </p:cNvSpPr>
              <p:nvPr/>
            </p:nvSpPr>
            <p:spPr bwMode="auto">
              <a:xfrm>
                <a:off x="999" y="2325"/>
                <a:ext cx="268" cy="4"/>
              </a:xfrm>
              <a:prstGeom prst="rect">
                <a:avLst/>
              </a:prstGeom>
              <a:solidFill>
                <a:srgbClr val="00B9E7"/>
              </a:solidFill>
              <a:ln w="9525">
                <a:noFill/>
                <a:miter lim="800000"/>
                <a:headEnd/>
                <a:tailEnd/>
              </a:ln>
            </p:spPr>
            <p:txBody>
              <a:bodyPr/>
              <a:lstStyle/>
              <a:p>
                <a:endParaRPr lang="mk-MK"/>
              </a:p>
            </p:txBody>
          </p:sp>
          <p:sp>
            <p:nvSpPr>
              <p:cNvPr id="19000" name="Rectangle 1558"/>
              <p:cNvSpPr>
                <a:spLocks noChangeArrowheads="1"/>
              </p:cNvSpPr>
              <p:nvPr/>
            </p:nvSpPr>
            <p:spPr bwMode="auto">
              <a:xfrm>
                <a:off x="999" y="2329"/>
                <a:ext cx="268" cy="6"/>
              </a:xfrm>
              <a:prstGeom prst="rect">
                <a:avLst/>
              </a:prstGeom>
              <a:solidFill>
                <a:srgbClr val="00BAE9"/>
              </a:solidFill>
              <a:ln w="9525">
                <a:noFill/>
                <a:miter lim="800000"/>
                <a:headEnd/>
                <a:tailEnd/>
              </a:ln>
            </p:spPr>
            <p:txBody>
              <a:bodyPr/>
              <a:lstStyle/>
              <a:p>
                <a:endParaRPr lang="mk-MK"/>
              </a:p>
            </p:txBody>
          </p:sp>
          <p:sp>
            <p:nvSpPr>
              <p:cNvPr id="19001" name="Rectangle 1559"/>
              <p:cNvSpPr>
                <a:spLocks noChangeArrowheads="1"/>
              </p:cNvSpPr>
              <p:nvPr/>
            </p:nvSpPr>
            <p:spPr bwMode="auto">
              <a:xfrm>
                <a:off x="999" y="2335"/>
                <a:ext cx="268" cy="5"/>
              </a:xfrm>
              <a:prstGeom prst="rect">
                <a:avLst/>
              </a:prstGeom>
              <a:solidFill>
                <a:srgbClr val="00BCEB"/>
              </a:solidFill>
              <a:ln w="9525">
                <a:noFill/>
                <a:miter lim="800000"/>
                <a:headEnd/>
                <a:tailEnd/>
              </a:ln>
            </p:spPr>
            <p:txBody>
              <a:bodyPr/>
              <a:lstStyle/>
              <a:p>
                <a:endParaRPr lang="mk-MK"/>
              </a:p>
            </p:txBody>
          </p:sp>
          <p:sp>
            <p:nvSpPr>
              <p:cNvPr id="19002" name="Rectangle 1560"/>
              <p:cNvSpPr>
                <a:spLocks noChangeArrowheads="1"/>
              </p:cNvSpPr>
              <p:nvPr/>
            </p:nvSpPr>
            <p:spPr bwMode="auto">
              <a:xfrm>
                <a:off x="999" y="2340"/>
                <a:ext cx="268" cy="6"/>
              </a:xfrm>
              <a:prstGeom prst="rect">
                <a:avLst/>
              </a:prstGeom>
              <a:solidFill>
                <a:srgbClr val="00BDED"/>
              </a:solidFill>
              <a:ln w="9525">
                <a:noFill/>
                <a:miter lim="800000"/>
                <a:headEnd/>
                <a:tailEnd/>
              </a:ln>
            </p:spPr>
            <p:txBody>
              <a:bodyPr/>
              <a:lstStyle/>
              <a:p>
                <a:endParaRPr lang="mk-MK"/>
              </a:p>
            </p:txBody>
          </p:sp>
          <p:sp>
            <p:nvSpPr>
              <p:cNvPr id="19003" name="Rectangle 1561"/>
              <p:cNvSpPr>
                <a:spLocks noChangeArrowheads="1"/>
              </p:cNvSpPr>
              <p:nvPr/>
            </p:nvSpPr>
            <p:spPr bwMode="auto">
              <a:xfrm>
                <a:off x="999" y="2346"/>
                <a:ext cx="268" cy="4"/>
              </a:xfrm>
              <a:prstGeom prst="rect">
                <a:avLst/>
              </a:prstGeom>
              <a:solidFill>
                <a:srgbClr val="00BFEE"/>
              </a:solidFill>
              <a:ln w="9525">
                <a:noFill/>
                <a:miter lim="800000"/>
                <a:headEnd/>
                <a:tailEnd/>
              </a:ln>
            </p:spPr>
            <p:txBody>
              <a:bodyPr/>
              <a:lstStyle/>
              <a:p>
                <a:endParaRPr lang="mk-MK"/>
              </a:p>
            </p:txBody>
          </p:sp>
          <p:sp>
            <p:nvSpPr>
              <p:cNvPr id="19004" name="Rectangle 1562"/>
              <p:cNvSpPr>
                <a:spLocks noChangeArrowheads="1"/>
              </p:cNvSpPr>
              <p:nvPr/>
            </p:nvSpPr>
            <p:spPr bwMode="auto">
              <a:xfrm>
                <a:off x="999" y="2350"/>
                <a:ext cx="268" cy="8"/>
              </a:xfrm>
              <a:prstGeom prst="rect">
                <a:avLst/>
              </a:prstGeom>
              <a:solidFill>
                <a:srgbClr val="00C0F0"/>
              </a:solidFill>
              <a:ln w="9525">
                <a:noFill/>
                <a:miter lim="800000"/>
                <a:headEnd/>
                <a:tailEnd/>
              </a:ln>
            </p:spPr>
            <p:txBody>
              <a:bodyPr/>
              <a:lstStyle/>
              <a:p>
                <a:endParaRPr lang="mk-MK"/>
              </a:p>
            </p:txBody>
          </p:sp>
          <p:sp>
            <p:nvSpPr>
              <p:cNvPr id="19005" name="Rectangle 1563"/>
              <p:cNvSpPr>
                <a:spLocks noChangeArrowheads="1"/>
              </p:cNvSpPr>
              <p:nvPr/>
            </p:nvSpPr>
            <p:spPr bwMode="auto">
              <a:xfrm>
                <a:off x="999" y="2358"/>
                <a:ext cx="268" cy="5"/>
              </a:xfrm>
              <a:prstGeom prst="rect">
                <a:avLst/>
              </a:prstGeom>
              <a:solidFill>
                <a:srgbClr val="00C1F2"/>
              </a:solidFill>
              <a:ln w="9525">
                <a:noFill/>
                <a:miter lim="800000"/>
                <a:headEnd/>
                <a:tailEnd/>
              </a:ln>
            </p:spPr>
            <p:txBody>
              <a:bodyPr/>
              <a:lstStyle/>
              <a:p>
                <a:endParaRPr lang="mk-MK"/>
              </a:p>
            </p:txBody>
          </p:sp>
          <p:sp>
            <p:nvSpPr>
              <p:cNvPr id="19006" name="Rectangle 1564"/>
              <p:cNvSpPr>
                <a:spLocks noChangeArrowheads="1"/>
              </p:cNvSpPr>
              <p:nvPr/>
            </p:nvSpPr>
            <p:spPr bwMode="auto">
              <a:xfrm>
                <a:off x="999" y="2363"/>
                <a:ext cx="268" cy="6"/>
              </a:xfrm>
              <a:prstGeom prst="rect">
                <a:avLst/>
              </a:prstGeom>
              <a:solidFill>
                <a:srgbClr val="00C3F3"/>
              </a:solidFill>
              <a:ln w="9525">
                <a:noFill/>
                <a:miter lim="800000"/>
                <a:headEnd/>
                <a:tailEnd/>
              </a:ln>
            </p:spPr>
            <p:txBody>
              <a:bodyPr/>
              <a:lstStyle/>
              <a:p>
                <a:endParaRPr lang="mk-MK"/>
              </a:p>
            </p:txBody>
          </p:sp>
          <p:sp>
            <p:nvSpPr>
              <p:cNvPr id="19007" name="Rectangle 1565"/>
              <p:cNvSpPr>
                <a:spLocks noChangeArrowheads="1"/>
              </p:cNvSpPr>
              <p:nvPr/>
            </p:nvSpPr>
            <p:spPr bwMode="auto">
              <a:xfrm>
                <a:off x="999" y="2369"/>
                <a:ext cx="268" cy="8"/>
              </a:xfrm>
              <a:prstGeom prst="rect">
                <a:avLst/>
              </a:prstGeom>
              <a:solidFill>
                <a:srgbClr val="00C4F5"/>
              </a:solidFill>
              <a:ln w="9525">
                <a:noFill/>
                <a:miter lim="800000"/>
                <a:headEnd/>
                <a:tailEnd/>
              </a:ln>
            </p:spPr>
            <p:txBody>
              <a:bodyPr/>
              <a:lstStyle/>
              <a:p>
                <a:endParaRPr lang="mk-MK"/>
              </a:p>
            </p:txBody>
          </p:sp>
          <p:sp>
            <p:nvSpPr>
              <p:cNvPr id="19008" name="Rectangle 1566"/>
              <p:cNvSpPr>
                <a:spLocks noChangeArrowheads="1"/>
              </p:cNvSpPr>
              <p:nvPr/>
            </p:nvSpPr>
            <p:spPr bwMode="auto">
              <a:xfrm>
                <a:off x="999" y="2377"/>
                <a:ext cx="268" cy="9"/>
              </a:xfrm>
              <a:prstGeom prst="rect">
                <a:avLst/>
              </a:prstGeom>
              <a:solidFill>
                <a:srgbClr val="00C5F7"/>
              </a:solidFill>
              <a:ln w="9525">
                <a:noFill/>
                <a:miter lim="800000"/>
                <a:headEnd/>
                <a:tailEnd/>
              </a:ln>
            </p:spPr>
            <p:txBody>
              <a:bodyPr/>
              <a:lstStyle/>
              <a:p>
                <a:endParaRPr lang="mk-MK"/>
              </a:p>
            </p:txBody>
          </p:sp>
          <p:sp>
            <p:nvSpPr>
              <p:cNvPr id="19009" name="Rectangle 1567"/>
              <p:cNvSpPr>
                <a:spLocks noChangeArrowheads="1"/>
              </p:cNvSpPr>
              <p:nvPr/>
            </p:nvSpPr>
            <p:spPr bwMode="auto">
              <a:xfrm>
                <a:off x="999" y="2386"/>
                <a:ext cx="268" cy="8"/>
              </a:xfrm>
              <a:prstGeom prst="rect">
                <a:avLst/>
              </a:prstGeom>
              <a:solidFill>
                <a:srgbClr val="00C7F8"/>
              </a:solidFill>
              <a:ln w="9525">
                <a:noFill/>
                <a:miter lim="800000"/>
                <a:headEnd/>
                <a:tailEnd/>
              </a:ln>
            </p:spPr>
            <p:txBody>
              <a:bodyPr/>
              <a:lstStyle/>
              <a:p>
                <a:endParaRPr lang="mk-MK"/>
              </a:p>
            </p:txBody>
          </p:sp>
          <p:sp>
            <p:nvSpPr>
              <p:cNvPr id="19010" name="Rectangle 1568"/>
              <p:cNvSpPr>
                <a:spLocks noChangeArrowheads="1"/>
              </p:cNvSpPr>
              <p:nvPr/>
            </p:nvSpPr>
            <p:spPr bwMode="auto">
              <a:xfrm>
                <a:off x="999" y="2394"/>
                <a:ext cx="268" cy="14"/>
              </a:xfrm>
              <a:prstGeom prst="rect">
                <a:avLst/>
              </a:prstGeom>
              <a:solidFill>
                <a:srgbClr val="00C8FA"/>
              </a:solidFill>
              <a:ln w="9525">
                <a:noFill/>
                <a:miter lim="800000"/>
                <a:headEnd/>
                <a:tailEnd/>
              </a:ln>
            </p:spPr>
            <p:txBody>
              <a:bodyPr/>
              <a:lstStyle/>
              <a:p>
                <a:endParaRPr lang="mk-MK"/>
              </a:p>
            </p:txBody>
          </p:sp>
          <p:sp>
            <p:nvSpPr>
              <p:cNvPr id="19011" name="Rectangle 1569"/>
              <p:cNvSpPr>
                <a:spLocks noChangeArrowheads="1"/>
              </p:cNvSpPr>
              <p:nvPr/>
            </p:nvSpPr>
            <p:spPr bwMode="auto">
              <a:xfrm>
                <a:off x="999" y="2408"/>
                <a:ext cx="268" cy="15"/>
              </a:xfrm>
              <a:prstGeom prst="rect">
                <a:avLst/>
              </a:prstGeom>
              <a:solidFill>
                <a:srgbClr val="00C9FC"/>
              </a:solidFill>
              <a:ln w="9525">
                <a:noFill/>
                <a:miter lim="800000"/>
                <a:headEnd/>
                <a:tailEnd/>
              </a:ln>
            </p:spPr>
            <p:txBody>
              <a:bodyPr/>
              <a:lstStyle/>
              <a:p>
                <a:endParaRPr lang="mk-MK"/>
              </a:p>
            </p:txBody>
          </p:sp>
          <p:sp>
            <p:nvSpPr>
              <p:cNvPr id="19012" name="Rectangle 1570"/>
              <p:cNvSpPr>
                <a:spLocks noChangeArrowheads="1"/>
              </p:cNvSpPr>
              <p:nvPr/>
            </p:nvSpPr>
            <p:spPr bwMode="auto">
              <a:xfrm>
                <a:off x="999" y="2423"/>
                <a:ext cx="268" cy="16"/>
              </a:xfrm>
              <a:prstGeom prst="rect">
                <a:avLst/>
              </a:prstGeom>
              <a:solidFill>
                <a:srgbClr val="00CBFD"/>
              </a:solidFill>
              <a:ln w="9525">
                <a:noFill/>
                <a:miter lim="800000"/>
                <a:headEnd/>
                <a:tailEnd/>
              </a:ln>
            </p:spPr>
            <p:txBody>
              <a:bodyPr/>
              <a:lstStyle/>
              <a:p>
                <a:endParaRPr lang="mk-MK"/>
              </a:p>
            </p:txBody>
          </p:sp>
          <p:sp>
            <p:nvSpPr>
              <p:cNvPr id="19013" name="Rectangle 1571"/>
              <p:cNvSpPr>
                <a:spLocks noChangeArrowheads="1"/>
              </p:cNvSpPr>
              <p:nvPr/>
            </p:nvSpPr>
            <p:spPr bwMode="auto">
              <a:xfrm>
                <a:off x="999" y="2439"/>
                <a:ext cx="268" cy="8"/>
              </a:xfrm>
              <a:prstGeom prst="rect">
                <a:avLst/>
              </a:prstGeom>
              <a:solidFill>
                <a:srgbClr val="00CCFF"/>
              </a:solidFill>
              <a:ln w="9525">
                <a:noFill/>
                <a:miter lim="800000"/>
                <a:headEnd/>
                <a:tailEnd/>
              </a:ln>
            </p:spPr>
            <p:txBody>
              <a:bodyPr/>
              <a:lstStyle/>
              <a:p>
                <a:endParaRPr lang="mk-MK"/>
              </a:p>
            </p:txBody>
          </p:sp>
          <p:sp>
            <p:nvSpPr>
              <p:cNvPr id="19014" name="Rectangle 1572"/>
              <p:cNvSpPr>
                <a:spLocks noChangeArrowheads="1"/>
              </p:cNvSpPr>
              <p:nvPr/>
            </p:nvSpPr>
            <p:spPr bwMode="auto">
              <a:xfrm>
                <a:off x="999" y="2081"/>
                <a:ext cx="268" cy="366"/>
              </a:xfrm>
              <a:prstGeom prst="rect">
                <a:avLst/>
              </a:prstGeom>
              <a:noFill/>
              <a:ln w="4" cap="rnd">
                <a:solidFill>
                  <a:srgbClr val="000000"/>
                </a:solidFill>
                <a:miter lim="800000"/>
                <a:headEnd/>
                <a:tailEnd/>
              </a:ln>
            </p:spPr>
            <p:txBody>
              <a:bodyPr/>
              <a:lstStyle/>
              <a:p>
                <a:endParaRPr lang="mk-MK"/>
              </a:p>
            </p:txBody>
          </p:sp>
        </p:grpSp>
        <p:sp>
          <p:nvSpPr>
            <p:cNvPr id="18523" name="Rectangle 1574"/>
            <p:cNvSpPr>
              <a:spLocks noChangeArrowheads="1"/>
            </p:cNvSpPr>
            <p:nvPr/>
          </p:nvSpPr>
          <p:spPr bwMode="auto">
            <a:xfrm>
              <a:off x="1828"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sp>
          <p:nvSpPr>
            <p:cNvPr id="18524" name="Rectangle 1575"/>
            <p:cNvSpPr>
              <a:spLocks noChangeArrowheads="1"/>
            </p:cNvSpPr>
            <p:nvPr/>
          </p:nvSpPr>
          <p:spPr bwMode="auto">
            <a:xfrm>
              <a:off x="1493" y="162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1</a:t>
              </a:r>
              <a:endParaRPr lang="mk-MK"/>
            </a:p>
          </p:txBody>
        </p:sp>
        <p:sp>
          <p:nvSpPr>
            <p:cNvPr id="18525" name="Rectangle 1576"/>
            <p:cNvSpPr>
              <a:spLocks noChangeArrowheads="1"/>
            </p:cNvSpPr>
            <p:nvPr/>
          </p:nvSpPr>
          <p:spPr bwMode="auto">
            <a:xfrm>
              <a:off x="1493" y="1955"/>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2</a:t>
              </a:r>
              <a:endParaRPr lang="mk-MK"/>
            </a:p>
          </p:txBody>
        </p:sp>
        <p:sp>
          <p:nvSpPr>
            <p:cNvPr id="18526" name="Rectangle 1577"/>
            <p:cNvSpPr>
              <a:spLocks noChangeArrowheads="1"/>
            </p:cNvSpPr>
            <p:nvPr/>
          </p:nvSpPr>
          <p:spPr bwMode="auto">
            <a:xfrm>
              <a:off x="1501" y="2763"/>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n</a:t>
              </a:r>
              <a:endParaRPr lang="mk-MK"/>
            </a:p>
          </p:txBody>
        </p:sp>
        <p:sp>
          <p:nvSpPr>
            <p:cNvPr id="18527" name="Rectangle 1578"/>
            <p:cNvSpPr>
              <a:spLocks noChangeArrowheads="1"/>
            </p:cNvSpPr>
            <p:nvPr/>
          </p:nvSpPr>
          <p:spPr bwMode="auto">
            <a:xfrm>
              <a:off x="1493" y="2230"/>
              <a:ext cx="116"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3</a:t>
              </a:r>
              <a:endParaRPr lang="mk-MK"/>
            </a:p>
          </p:txBody>
        </p:sp>
        <p:grpSp>
          <p:nvGrpSpPr>
            <p:cNvPr id="18528" name="Group 1581"/>
            <p:cNvGrpSpPr>
              <a:grpSpLocks/>
            </p:cNvGrpSpPr>
            <p:nvPr/>
          </p:nvGrpSpPr>
          <p:grpSpPr bwMode="auto">
            <a:xfrm>
              <a:off x="2340" y="1136"/>
              <a:ext cx="595" cy="439"/>
              <a:chOff x="2340" y="1136"/>
              <a:chExt cx="595" cy="439"/>
            </a:xfrm>
          </p:grpSpPr>
          <p:pic>
            <p:nvPicPr>
              <p:cNvPr id="18936" name="Picture 1579"/>
              <p:cNvPicPr>
                <a:picLocks noChangeAspect="1" noChangeArrowheads="1"/>
              </p:cNvPicPr>
              <p:nvPr/>
            </p:nvPicPr>
            <p:blipFill>
              <a:blip r:embed="rId3" cstate="print"/>
              <a:srcRect/>
              <a:stretch>
                <a:fillRect/>
              </a:stretch>
            </p:blipFill>
            <p:spPr bwMode="auto">
              <a:xfrm>
                <a:off x="2340" y="1136"/>
                <a:ext cx="595" cy="439"/>
              </a:xfrm>
              <a:prstGeom prst="rect">
                <a:avLst/>
              </a:prstGeom>
              <a:noFill/>
              <a:ln w="9525">
                <a:noFill/>
                <a:miter lim="800000"/>
                <a:headEnd/>
                <a:tailEnd/>
              </a:ln>
            </p:spPr>
          </p:pic>
          <p:sp>
            <p:nvSpPr>
              <p:cNvPr id="18937" name="Rectangle 1580"/>
              <p:cNvSpPr>
                <a:spLocks noChangeArrowheads="1"/>
              </p:cNvSpPr>
              <p:nvPr/>
            </p:nvSpPr>
            <p:spPr bwMode="auto">
              <a:xfrm>
                <a:off x="2340" y="1136"/>
                <a:ext cx="595" cy="439"/>
              </a:xfrm>
              <a:prstGeom prst="rect">
                <a:avLst/>
              </a:prstGeom>
              <a:noFill/>
              <a:ln w="12" cap="rnd">
                <a:solidFill>
                  <a:srgbClr val="990033"/>
                </a:solidFill>
                <a:miter lim="800000"/>
                <a:headEnd/>
                <a:tailEnd/>
              </a:ln>
            </p:spPr>
            <p:txBody>
              <a:bodyPr/>
              <a:lstStyle/>
              <a:p>
                <a:endParaRPr lang="mk-MK"/>
              </a:p>
            </p:txBody>
          </p:sp>
        </p:grpSp>
        <p:sp>
          <p:nvSpPr>
            <p:cNvPr id="18529" name="Rectangle 1583"/>
            <p:cNvSpPr>
              <a:spLocks noChangeArrowheads="1"/>
            </p:cNvSpPr>
            <p:nvPr/>
          </p:nvSpPr>
          <p:spPr bwMode="auto">
            <a:xfrm>
              <a:off x="2371" y="1252"/>
              <a:ext cx="518" cy="233"/>
            </a:xfrm>
            <a:prstGeom prst="rect">
              <a:avLst/>
            </a:prstGeom>
            <a:noFill/>
            <a:ln w="9525">
              <a:noFill/>
              <a:miter lim="800000"/>
              <a:headEnd/>
              <a:tailEnd/>
            </a:ln>
          </p:spPr>
          <p:txBody>
            <a:bodyPr wrap="none" lIns="0" tIns="0" rIns="0" bIns="0">
              <a:spAutoFit/>
            </a:bodyPr>
            <a:lstStyle/>
            <a:p>
              <a:r>
                <a:rPr lang="en-US" sz="2400">
                  <a:solidFill>
                    <a:srgbClr val="990033"/>
                  </a:solidFill>
                </a:rPr>
                <a:t>CLUS</a:t>
              </a:r>
              <a:endParaRPr lang="mk-MK" sz="2400"/>
            </a:p>
          </p:txBody>
        </p:sp>
        <p:grpSp>
          <p:nvGrpSpPr>
            <p:cNvPr id="18530" name="Group 1587"/>
            <p:cNvGrpSpPr>
              <a:grpSpLocks/>
            </p:cNvGrpSpPr>
            <p:nvPr/>
          </p:nvGrpSpPr>
          <p:grpSpPr bwMode="auto">
            <a:xfrm>
              <a:off x="2981" y="1348"/>
              <a:ext cx="214" cy="61"/>
              <a:chOff x="2981" y="1348"/>
              <a:chExt cx="214" cy="61"/>
            </a:xfrm>
          </p:grpSpPr>
          <p:sp>
            <p:nvSpPr>
              <p:cNvPr id="18934" name="Freeform 1585"/>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935" name="Freeform 1586"/>
              <p:cNvSpPr>
                <a:spLocks/>
              </p:cNvSpPr>
              <p:nvPr/>
            </p:nvSpPr>
            <p:spPr bwMode="auto">
              <a:xfrm>
                <a:off x="2981" y="1348"/>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8531" name="Rectangle 1588"/>
            <p:cNvSpPr>
              <a:spLocks noChangeArrowheads="1"/>
            </p:cNvSpPr>
            <p:nvPr/>
          </p:nvSpPr>
          <p:spPr bwMode="auto">
            <a:xfrm>
              <a:off x="3140" y="3509"/>
              <a:ext cx="590" cy="138"/>
            </a:xfrm>
            <a:prstGeom prst="rect">
              <a:avLst/>
            </a:prstGeom>
            <a:noFill/>
            <a:ln w="9525">
              <a:noFill/>
              <a:miter lim="800000"/>
              <a:headEnd/>
              <a:tailEnd/>
            </a:ln>
          </p:spPr>
          <p:txBody>
            <a:bodyPr wrap="none" lIns="0" tIns="0" rIns="0" bIns="0">
              <a:spAutoFit/>
            </a:bodyPr>
            <a:lstStyle/>
            <a:p>
              <a:r>
                <a:rPr lang="mk-MK" sz="1300">
                  <a:solidFill>
                    <a:srgbClr val="990033"/>
                  </a:solidFill>
                </a:rPr>
                <a:t>n classifiers</a:t>
              </a:r>
              <a:endParaRPr lang="mk-MK"/>
            </a:p>
          </p:txBody>
        </p:sp>
        <p:grpSp>
          <p:nvGrpSpPr>
            <p:cNvPr id="18532" name="Group 1591"/>
            <p:cNvGrpSpPr>
              <a:grpSpLocks/>
            </p:cNvGrpSpPr>
            <p:nvPr/>
          </p:nvGrpSpPr>
          <p:grpSpPr bwMode="auto">
            <a:xfrm>
              <a:off x="2163" y="1350"/>
              <a:ext cx="152" cy="61"/>
              <a:chOff x="2163" y="1350"/>
              <a:chExt cx="152" cy="61"/>
            </a:xfrm>
          </p:grpSpPr>
          <p:sp>
            <p:nvSpPr>
              <p:cNvPr id="18932" name="Freeform 1589"/>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933" name="Freeform 1590"/>
              <p:cNvSpPr>
                <a:spLocks/>
              </p:cNvSpPr>
              <p:nvPr/>
            </p:nvSpPr>
            <p:spPr bwMode="auto">
              <a:xfrm>
                <a:off x="2163" y="1350"/>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533" name="Group 1594"/>
            <p:cNvGrpSpPr>
              <a:grpSpLocks/>
            </p:cNvGrpSpPr>
            <p:nvPr/>
          </p:nvGrpSpPr>
          <p:grpSpPr bwMode="auto">
            <a:xfrm>
              <a:off x="2981" y="1927"/>
              <a:ext cx="214" cy="61"/>
              <a:chOff x="2981" y="1927"/>
              <a:chExt cx="214" cy="61"/>
            </a:xfrm>
          </p:grpSpPr>
          <p:sp>
            <p:nvSpPr>
              <p:cNvPr id="18930" name="Freeform 1592"/>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solidFill>
                <a:srgbClr val="990033"/>
              </a:solidFill>
              <a:ln w="9525">
                <a:noFill/>
                <a:round/>
                <a:headEnd/>
                <a:tailEnd/>
              </a:ln>
            </p:spPr>
            <p:txBody>
              <a:bodyPr/>
              <a:lstStyle/>
              <a:p>
                <a:endParaRPr lang="mk-MK"/>
              </a:p>
            </p:txBody>
          </p:sp>
          <p:sp>
            <p:nvSpPr>
              <p:cNvPr id="18931" name="Freeform 1593"/>
              <p:cNvSpPr>
                <a:spLocks/>
              </p:cNvSpPr>
              <p:nvPr/>
            </p:nvSpPr>
            <p:spPr bwMode="auto">
              <a:xfrm>
                <a:off x="2981" y="1927"/>
                <a:ext cx="214" cy="61"/>
              </a:xfrm>
              <a:custGeom>
                <a:avLst/>
                <a:gdLst>
                  <a:gd name="T0" fmla="*/ 160 w 214"/>
                  <a:gd name="T1" fmla="*/ 0 h 61"/>
                  <a:gd name="T2" fmla="*/ 160 w 214"/>
                  <a:gd name="T3" fmla="*/ 15 h 61"/>
                  <a:gd name="T4" fmla="*/ 0 w 214"/>
                  <a:gd name="T5" fmla="*/ 15 h 61"/>
                  <a:gd name="T6" fmla="*/ 0 w 214"/>
                  <a:gd name="T7" fmla="*/ 46 h 61"/>
                  <a:gd name="T8" fmla="*/ 160 w 214"/>
                  <a:gd name="T9" fmla="*/ 46 h 61"/>
                  <a:gd name="T10" fmla="*/ 160 w 214"/>
                  <a:gd name="T11" fmla="*/ 61 h 61"/>
                  <a:gd name="T12" fmla="*/ 214 w 214"/>
                  <a:gd name="T13" fmla="*/ 31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6"/>
                    </a:lnTo>
                    <a:lnTo>
                      <a:pt x="160" y="46"/>
                    </a:lnTo>
                    <a:lnTo>
                      <a:pt x="160" y="61"/>
                    </a:lnTo>
                    <a:lnTo>
                      <a:pt x="214" y="31"/>
                    </a:lnTo>
                    <a:lnTo>
                      <a:pt x="160" y="0"/>
                    </a:lnTo>
                    <a:close/>
                  </a:path>
                </a:pathLst>
              </a:custGeom>
              <a:noFill/>
              <a:ln w="4" cap="rnd">
                <a:solidFill>
                  <a:srgbClr val="000000"/>
                </a:solidFill>
                <a:prstDash val="solid"/>
                <a:round/>
                <a:headEnd/>
                <a:tailEnd/>
              </a:ln>
            </p:spPr>
            <p:txBody>
              <a:bodyPr/>
              <a:lstStyle/>
              <a:p>
                <a:endParaRPr lang="mk-MK"/>
              </a:p>
            </p:txBody>
          </p:sp>
        </p:grpSp>
        <p:sp>
          <p:nvSpPr>
            <p:cNvPr id="18534" name="Line 1595"/>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8535" name="Line 1596"/>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8536" name="Line 1597"/>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8537" name="Line 1598"/>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8538" name="Line 1599"/>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8539" name="Line 1600"/>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sp>
          <p:nvSpPr>
            <p:cNvPr id="18540" name="Line 1601"/>
            <p:cNvSpPr>
              <a:spLocks noChangeShapeType="1"/>
            </p:cNvSpPr>
            <p:nvPr/>
          </p:nvSpPr>
          <p:spPr bwMode="auto">
            <a:xfrm>
              <a:off x="3379" y="1777"/>
              <a:ext cx="84" cy="125"/>
            </a:xfrm>
            <a:prstGeom prst="line">
              <a:avLst/>
            </a:prstGeom>
            <a:noFill/>
            <a:ln w="16">
              <a:solidFill>
                <a:srgbClr val="3366FF"/>
              </a:solidFill>
              <a:round/>
              <a:headEnd/>
              <a:tailEnd/>
            </a:ln>
          </p:spPr>
          <p:txBody>
            <a:bodyPr/>
            <a:lstStyle/>
            <a:p>
              <a:endParaRPr lang="mk-MK"/>
            </a:p>
          </p:txBody>
        </p:sp>
        <p:sp>
          <p:nvSpPr>
            <p:cNvPr id="18541" name="Line 1602"/>
            <p:cNvSpPr>
              <a:spLocks noChangeShapeType="1"/>
            </p:cNvSpPr>
            <p:nvPr/>
          </p:nvSpPr>
          <p:spPr bwMode="auto">
            <a:xfrm flipH="1">
              <a:off x="3309" y="1777"/>
              <a:ext cx="70" cy="125"/>
            </a:xfrm>
            <a:prstGeom prst="line">
              <a:avLst/>
            </a:prstGeom>
            <a:noFill/>
            <a:ln w="16">
              <a:solidFill>
                <a:srgbClr val="3366FF"/>
              </a:solidFill>
              <a:round/>
              <a:headEnd/>
              <a:tailEnd/>
            </a:ln>
          </p:spPr>
          <p:txBody>
            <a:bodyPr/>
            <a:lstStyle/>
            <a:p>
              <a:endParaRPr lang="mk-MK"/>
            </a:p>
          </p:txBody>
        </p:sp>
        <p:sp>
          <p:nvSpPr>
            <p:cNvPr id="18542" name="Line 1603"/>
            <p:cNvSpPr>
              <a:spLocks noChangeShapeType="1"/>
            </p:cNvSpPr>
            <p:nvPr/>
          </p:nvSpPr>
          <p:spPr bwMode="auto">
            <a:xfrm flipH="1">
              <a:off x="3225" y="1926"/>
              <a:ext cx="70" cy="125"/>
            </a:xfrm>
            <a:prstGeom prst="line">
              <a:avLst/>
            </a:prstGeom>
            <a:noFill/>
            <a:ln w="16">
              <a:solidFill>
                <a:srgbClr val="3366FF"/>
              </a:solidFill>
              <a:round/>
              <a:headEnd/>
              <a:tailEnd/>
            </a:ln>
          </p:spPr>
          <p:txBody>
            <a:bodyPr/>
            <a:lstStyle/>
            <a:p>
              <a:endParaRPr lang="mk-MK"/>
            </a:p>
          </p:txBody>
        </p:sp>
        <p:sp>
          <p:nvSpPr>
            <p:cNvPr id="18543" name="Line 1604"/>
            <p:cNvSpPr>
              <a:spLocks noChangeShapeType="1"/>
            </p:cNvSpPr>
            <p:nvPr/>
          </p:nvSpPr>
          <p:spPr bwMode="auto">
            <a:xfrm flipH="1">
              <a:off x="3407" y="1926"/>
              <a:ext cx="69" cy="125"/>
            </a:xfrm>
            <a:prstGeom prst="line">
              <a:avLst/>
            </a:prstGeom>
            <a:noFill/>
            <a:ln w="16">
              <a:solidFill>
                <a:srgbClr val="3366FF"/>
              </a:solidFill>
              <a:round/>
              <a:headEnd/>
              <a:tailEnd/>
            </a:ln>
          </p:spPr>
          <p:txBody>
            <a:bodyPr/>
            <a:lstStyle/>
            <a:p>
              <a:endParaRPr lang="mk-MK"/>
            </a:p>
          </p:txBody>
        </p:sp>
        <p:sp>
          <p:nvSpPr>
            <p:cNvPr id="18544" name="Line 1605"/>
            <p:cNvSpPr>
              <a:spLocks noChangeShapeType="1"/>
            </p:cNvSpPr>
            <p:nvPr/>
          </p:nvSpPr>
          <p:spPr bwMode="auto">
            <a:xfrm>
              <a:off x="3295" y="1926"/>
              <a:ext cx="84" cy="125"/>
            </a:xfrm>
            <a:prstGeom prst="line">
              <a:avLst/>
            </a:prstGeom>
            <a:noFill/>
            <a:ln w="16">
              <a:solidFill>
                <a:srgbClr val="3366FF"/>
              </a:solidFill>
              <a:round/>
              <a:headEnd/>
              <a:tailEnd/>
            </a:ln>
          </p:spPr>
          <p:txBody>
            <a:bodyPr/>
            <a:lstStyle/>
            <a:p>
              <a:endParaRPr lang="mk-MK"/>
            </a:p>
          </p:txBody>
        </p:sp>
        <p:sp>
          <p:nvSpPr>
            <p:cNvPr id="18545" name="Line 1606"/>
            <p:cNvSpPr>
              <a:spLocks noChangeShapeType="1"/>
            </p:cNvSpPr>
            <p:nvPr/>
          </p:nvSpPr>
          <p:spPr bwMode="auto">
            <a:xfrm>
              <a:off x="3476" y="1926"/>
              <a:ext cx="84" cy="125"/>
            </a:xfrm>
            <a:prstGeom prst="line">
              <a:avLst/>
            </a:prstGeom>
            <a:noFill/>
            <a:ln w="16">
              <a:solidFill>
                <a:srgbClr val="3366FF"/>
              </a:solidFill>
              <a:round/>
              <a:headEnd/>
              <a:tailEnd/>
            </a:ln>
          </p:spPr>
          <p:txBody>
            <a:bodyPr/>
            <a:lstStyle/>
            <a:p>
              <a:endParaRPr lang="mk-MK"/>
            </a:p>
          </p:txBody>
        </p:sp>
        <p:grpSp>
          <p:nvGrpSpPr>
            <p:cNvPr id="18546" name="Group 1609"/>
            <p:cNvGrpSpPr>
              <a:grpSpLocks/>
            </p:cNvGrpSpPr>
            <p:nvPr/>
          </p:nvGrpSpPr>
          <p:grpSpPr bwMode="auto">
            <a:xfrm>
              <a:off x="2163" y="1929"/>
              <a:ext cx="152" cy="61"/>
              <a:chOff x="2163" y="1929"/>
              <a:chExt cx="152" cy="61"/>
            </a:xfrm>
          </p:grpSpPr>
          <p:sp>
            <p:nvSpPr>
              <p:cNvPr id="18928" name="Freeform 1607"/>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solidFill>
                <a:srgbClr val="990033"/>
              </a:solidFill>
              <a:ln w="9525">
                <a:noFill/>
                <a:round/>
                <a:headEnd/>
                <a:tailEnd/>
              </a:ln>
            </p:spPr>
            <p:txBody>
              <a:bodyPr/>
              <a:lstStyle/>
              <a:p>
                <a:endParaRPr lang="mk-MK"/>
              </a:p>
            </p:txBody>
          </p:sp>
          <p:sp>
            <p:nvSpPr>
              <p:cNvPr id="18929" name="Freeform 1608"/>
              <p:cNvSpPr>
                <a:spLocks/>
              </p:cNvSpPr>
              <p:nvPr/>
            </p:nvSpPr>
            <p:spPr bwMode="auto">
              <a:xfrm>
                <a:off x="2163" y="1929"/>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1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1"/>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547" name="Group 1612"/>
            <p:cNvGrpSpPr>
              <a:grpSpLocks/>
            </p:cNvGrpSpPr>
            <p:nvPr/>
          </p:nvGrpSpPr>
          <p:grpSpPr bwMode="auto">
            <a:xfrm>
              <a:off x="2981" y="2496"/>
              <a:ext cx="214" cy="61"/>
              <a:chOff x="2981" y="2496"/>
              <a:chExt cx="214" cy="61"/>
            </a:xfrm>
          </p:grpSpPr>
          <p:sp>
            <p:nvSpPr>
              <p:cNvPr id="18926" name="Freeform 1610"/>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927" name="Freeform 1611"/>
              <p:cNvSpPr>
                <a:spLocks/>
              </p:cNvSpPr>
              <p:nvPr/>
            </p:nvSpPr>
            <p:spPr bwMode="auto">
              <a:xfrm>
                <a:off x="2981" y="2496"/>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grpSp>
          <p:nvGrpSpPr>
            <p:cNvPr id="18548" name="Group 1615"/>
            <p:cNvGrpSpPr>
              <a:grpSpLocks/>
            </p:cNvGrpSpPr>
            <p:nvPr/>
          </p:nvGrpSpPr>
          <p:grpSpPr bwMode="auto">
            <a:xfrm>
              <a:off x="2163" y="2497"/>
              <a:ext cx="152" cy="61"/>
              <a:chOff x="2163" y="2497"/>
              <a:chExt cx="152" cy="61"/>
            </a:xfrm>
          </p:grpSpPr>
          <p:sp>
            <p:nvSpPr>
              <p:cNvPr id="18924" name="Freeform 1613"/>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925" name="Freeform 1614"/>
              <p:cNvSpPr>
                <a:spLocks/>
              </p:cNvSpPr>
              <p:nvPr/>
            </p:nvSpPr>
            <p:spPr bwMode="auto">
              <a:xfrm>
                <a:off x="2163" y="2497"/>
                <a:ext cx="152" cy="61"/>
              </a:xfrm>
              <a:custGeom>
                <a:avLst/>
                <a:gdLst>
                  <a:gd name="T0" fmla="*/ 114 w 152"/>
                  <a:gd name="T1" fmla="*/ 0 h 61"/>
                  <a:gd name="T2" fmla="*/ 114 w 152"/>
                  <a:gd name="T3" fmla="*/ 15 h 61"/>
                  <a:gd name="T4" fmla="*/ 0 w 152"/>
                  <a:gd name="T5" fmla="*/ 15 h 61"/>
                  <a:gd name="T6" fmla="*/ 0 w 152"/>
                  <a:gd name="T7" fmla="*/ 45 h 61"/>
                  <a:gd name="T8" fmla="*/ 114 w 152"/>
                  <a:gd name="T9" fmla="*/ 45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5"/>
                    </a:lnTo>
                    <a:lnTo>
                      <a:pt x="114" y="45"/>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grpSp>
          <p:nvGrpSpPr>
            <p:cNvPr id="18549" name="Group 1618"/>
            <p:cNvGrpSpPr>
              <a:grpSpLocks/>
            </p:cNvGrpSpPr>
            <p:nvPr/>
          </p:nvGrpSpPr>
          <p:grpSpPr bwMode="auto">
            <a:xfrm>
              <a:off x="2981" y="3210"/>
              <a:ext cx="214" cy="61"/>
              <a:chOff x="2981" y="3210"/>
              <a:chExt cx="214" cy="61"/>
            </a:xfrm>
          </p:grpSpPr>
          <p:sp>
            <p:nvSpPr>
              <p:cNvPr id="18922" name="Freeform 1616"/>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solidFill>
                <a:srgbClr val="990033"/>
              </a:solidFill>
              <a:ln w="9525">
                <a:noFill/>
                <a:round/>
                <a:headEnd/>
                <a:tailEnd/>
              </a:ln>
            </p:spPr>
            <p:txBody>
              <a:bodyPr/>
              <a:lstStyle/>
              <a:p>
                <a:endParaRPr lang="mk-MK"/>
              </a:p>
            </p:txBody>
          </p:sp>
          <p:sp>
            <p:nvSpPr>
              <p:cNvPr id="18923" name="Freeform 1617"/>
              <p:cNvSpPr>
                <a:spLocks/>
              </p:cNvSpPr>
              <p:nvPr/>
            </p:nvSpPr>
            <p:spPr bwMode="auto">
              <a:xfrm>
                <a:off x="2981" y="3210"/>
                <a:ext cx="214" cy="61"/>
              </a:xfrm>
              <a:custGeom>
                <a:avLst/>
                <a:gdLst>
                  <a:gd name="T0" fmla="*/ 160 w 214"/>
                  <a:gd name="T1" fmla="*/ 0 h 61"/>
                  <a:gd name="T2" fmla="*/ 160 w 214"/>
                  <a:gd name="T3" fmla="*/ 15 h 61"/>
                  <a:gd name="T4" fmla="*/ 0 w 214"/>
                  <a:gd name="T5" fmla="*/ 15 h 61"/>
                  <a:gd name="T6" fmla="*/ 0 w 214"/>
                  <a:gd name="T7" fmla="*/ 45 h 61"/>
                  <a:gd name="T8" fmla="*/ 160 w 214"/>
                  <a:gd name="T9" fmla="*/ 45 h 61"/>
                  <a:gd name="T10" fmla="*/ 160 w 214"/>
                  <a:gd name="T11" fmla="*/ 61 h 61"/>
                  <a:gd name="T12" fmla="*/ 214 w 214"/>
                  <a:gd name="T13" fmla="*/ 30 h 61"/>
                  <a:gd name="T14" fmla="*/ 160 w 21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1"/>
                  <a:gd name="T26" fmla="*/ 214 w 21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1">
                    <a:moveTo>
                      <a:pt x="160" y="0"/>
                    </a:moveTo>
                    <a:lnTo>
                      <a:pt x="160" y="15"/>
                    </a:lnTo>
                    <a:lnTo>
                      <a:pt x="0" y="15"/>
                    </a:lnTo>
                    <a:lnTo>
                      <a:pt x="0" y="45"/>
                    </a:lnTo>
                    <a:lnTo>
                      <a:pt x="160" y="45"/>
                    </a:lnTo>
                    <a:lnTo>
                      <a:pt x="160" y="61"/>
                    </a:lnTo>
                    <a:lnTo>
                      <a:pt x="214" y="30"/>
                    </a:lnTo>
                    <a:lnTo>
                      <a:pt x="160" y="0"/>
                    </a:lnTo>
                    <a:close/>
                  </a:path>
                </a:pathLst>
              </a:custGeom>
              <a:noFill/>
              <a:ln w="4" cap="rnd">
                <a:solidFill>
                  <a:srgbClr val="000000"/>
                </a:solidFill>
                <a:prstDash val="solid"/>
                <a:round/>
                <a:headEnd/>
                <a:tailEnd/>
              </a:ln>
            </p:spPr>
            <p:txBody>
              <a:bodyPr/>
              <a:lstStyle/>
              <a:p>
                <a:endParaRPr lang="mk-MK"/>
              </a:p>
            </p:txBody>
          </p:sp>
        </p:grpSp>
        <p:sp>
          <p:nvSpPr>
            <p:cNvPr id="18550" name="Line 1619"/>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8551" name="Line 1620"/>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8552" name="Line 1621"/>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8553" name="Line 1622"/>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8554" name="Line 1623"/>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8555" name="Line 1624"/>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sp>
          <p:nvSpPr>
            <p:cNvPr id="18556" name="Line 1625"/>
            <p:cNvSpPr>
              <a:spLocks noChangeShapeType="1"/>
            </p:cNvSpPr>
            <p:nvPr/>
          </p:nvSpPr>
          <p:spPr bwMode="auto">
            <a:xfrm>
              <a:off x="3379" y="3057"/>
              <a:ext cx="84" cy="126"/>
            </a:xfrm>
            <a:prstGeom prst="line">
              <a:avLst/>
            </a:prstGeom>
            <a:noFill/>
            <a:ln w="16">
              <a:solidFill>
                <a:srgbClr val="00FFFF"/>
              </a:solidFill>
              <a:round/>
              <a:headEnd/>
              <a:tailEnd/>
            </a:ln>
          </p:spPr>
          <p:txBody>
            <a:bodyPr/>
            <a:lstStyle/>
            <a:p>
              <a:endParaRPr lang="mk-MK"/>
            </a:p>
          </p:txBody>
        </p:sp>
        <p:sp>
          <p:nvSpPr>
            <p:cNvPr id="18557" name="Line 1626"/>
            <p:cNvSpPr>
              <a:spLocks noChangeShapeType="1"/>
            </p:cNvSpPr>
            <p:nvPr/>
          </p:nvSpPr>
          <p:spPr bwMode="auto">
            <a:xfrm flipH="1">
              <a:off x="3309" y="3057"/>
              <a:ext cx="70" cy="126"/>
            </a:xfrm>
            <a:prstGeom prst="line">
              <a:avLst/>
            </a:prstGeom>
            <a:noFill/>
            <a:ln w="16">
              <a:solidFill>
                <a:srgbClr val="00FFFF"/>
              </a:solidFill>
              <a:round/>
              <a:headEnd/>
              <a:tailEnd/>
            </a:ln>
          </p:spPr>
          <p:txBody>
            <a:bodyPr/>
            <a:lstStyle/>
            <a:p>
              <a:endParaRPr lang="mk-MK"/>
            </a:p>
          </p:txBody>
        </p:sp>
        <p:sp>
          <p:nvSpPr>
            <p:cNvPr id="18558" name="Line 1627"/>
            <p:cNvSpPr>
              <a:spLocks noChangeShapeType="1"/>
            </p:cNvSpPr>
            <p:nvPr/>
          </p:nvSpPr>
          <p:spPr bwMode="auto">
            <a:xfrm flipH="1">
              <a:off x="3225" y="3207"/>
              <a:ext cx="70" cy="126"/>
            </a:xfrm>
            <a:prstGeom prst="line">
              <a:avLst/>
            </a:prstGeom>
            <a:noFill/>
            <a:ln w="16">
              <a:solidFill>
                <a:srgbClr val="00FFFF"/>
              </a:solidFill>
              <a:round/>
              <a:headEnd/>
              <a:tailEnd/>
            </a:ln>
          </p:spPr>
          <p:txBody>
            <a:bodyPr/>
            <a:lstStyle/>
            <a:p>
              <a:endParaRPr lang="mk-MK"/>
            </a:p>
          </p:txBody>
        </p:sp>
        <p:sp>
          <p:nvSpPr>
            <p:cNvPr id="18559" name="Line 1628"/>
            <p:cNvSpPr>
              <a:spLocks noChangeShapeType="1"/>
            </p:cNvSpPr>
            <p:nvPr/>
          </p:nvSpPr>
          <p:spPr bwMode="auto">
            <a:xfrm flipH="1">
              <a:off x="3407" y="3207"/>
              <a:ext cx="69" cy="126"/>
            </a:xfrm>
            <a:prstGeom prst="line">
              <a:avLst/>
            </a:prstGeom>
            <a:noFill/>
            <a:ln w="16">
              <a:solidFill>
                <a:srgbClr val="00FFFF"/>
              </a:solidFill>
              <a:round/>
              <a:headEnd/>
              <a:tailEnd/>
            </a:ln>
          </p:spPr>
          <p:txBody>
            <a:bodyPr/>
            <a:lstStyle/>
            <a:p>
              <a:endParaRPr lang="mk-MK"/>
            </a:p>
          </p:txBody>
        </p:sp>
        <p:sp>
          <p:nvSpPr>
            <p:cNvPr id="18560" name="Line 1629"/>
            <p:cNvSpPr>
              <a:spLocks noChangeShapeType="1"/>
            </p:cNvSpPr>
            <p:nvPr/>
          </p:nvSpPr>
          <p:spPr bwMode="auto">
            <a:xfrm>
              <a:off x="3295" y="3207"/>
              <a:ext cx="84" cy="126"/>
            </a:xfrm>
            <a:prstGeom prst="line">
              <a:avLst/>
            </a:prstGeom>
            <a:noFill/>
            <a:ln w="16">
              <a:solidFill>
                <a:srgbClr val="00FFFF"/>
              </a:solidFill>
              <a:round/>
              <a:headEnd/>
              <a:tailEnd/>
            </a:ln>
          </p:spPr>
          <p:txBody>
            <a:bodyPr/>
            <a:lstStyle/>
            <a:p>
              <a:endParaRPr lang="mk-MK"/>
            </a:p>
          </p:txBody>
        </p:sp>
        <p:sp>
          <p:nvSpPr>
            <p:cNvPr id="18561" name="Line 1630"/>
            <p:cNvSpPr>
              <a:spLocks noChangeShapeType="1"/>
            </p:cNvSpPr>
            <p:nvPr/>
          </p:nvSpPr>
          <p:spPr bwMode="auto">
            <a:xfrm>
              <a:off x="3476" y="3207"/>
              <a:ext cx="84" cy="126"/>
            </a:xfrm>
            <a:prstGeom prst="line">
              <a:avLst/>
            </a:prstGeom>
            <a:noFill/>
            <a:ln w="16">
              <a:solidFill>
                <a:srgbClr val="00FFFF"/>
              </a:solidFill>
              <a:round/>
              <a:headEnd/>
              <a:tailEnd/>
            </a:ln>
          </p:spPr>
          <p:txBody>
            <a:bodyPr/>
            <a:lstStyle/>
            <a:p>
              <a:endParaRPr lang="mk-MK"/>
            </a:p>
          </p:txBody>
        </p:sp>
        <p:grpSp>
          <p:nvGrpSpPr>
            <p:cNvPr id="18562" name="Group 1633"/>
            <p:cNvGrpSpPr>
              <a:grpSpLocks/>
            </p:cNvGrpSpPr>
            <p:nvPr/>
          </p:nvGrpSpPr>
          <p:grpSpPr bwMode="auto">
            <a:xfrm>
              <a:off x="2163" y="3211"/>
              <a:ext cx="152" cy="61"/>
              <a:chOff x="2163" y="3211"/>
              <a:chExt cx="152" cy="61"/>
            </a:xfrm>
          </p:grpSpPr>
          <p:sp>
            <p:nvSpPr>
              <p:cNvPr id="18920" name="Freeform 1631"/>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solidFill>
                <a:srgbClr val="990033"/>
              </a:solidFill>
              <a:ln w="9525">
                <a:noFill/>
                <a:round/>
                <a:headEnd/>
                <a:tailEnd/>
              </a:ln>
            </p:spPr>
            <p:txBody>
              <a:bodyPr/>
              <a:lstStyle/>
              <a:p>
                <a:endParaRPr lang="mk-MK"/>
              </a:p>
            </p:txBody>
          </p:sp>
          <p:sp>
            <p:nvSpPr>
              <p:cNvPr id="18921" name="Freeform 1632"/>
              <p:cNvSpPr>
                <a:spLocks/>
              </p:cNvSpPr>
              <p:nvPr/>
            </p:nvSpPr>
            <p:spPr bwMode="auto">
              <a:xfrm>
                <a:off x="2163" y="3211"/>
                <a:ext cx="152" cy="61"/>
              </a:xfrm>
              <a:custGeom>
                <a:avLst/>
                <a:gdLst>
                  <a:gd name="T0" fmla="*/ 114 w 152"/>
                  <a:gd name="T1" fmla="*/ 0 h 61"/>
                  <a:gd name="T2" fmla="*/ 114 w 152"/>
                  <a:gd name="T3" fmla="*/ 15 h 61"/>
                  <a:gd name="T4" fmla="*/ 0 w 152"/>
                  <a:gd name="T5" fmla="*/ 15 h 61"/>
                  <a:gd name="T6" fmla="*/ 0 w 152"/>
                  <a:gd name="T7" fmla="*/ 46 h 61"/>
                  <a:gd name="T8" fmla="*/ 114 w 152"/>
                  <a:gd name="T9" fmla="*/ 46 h 61"/>
                  <a:gd name="T10" fmla="*/ 114 w 152"/>
                  <a:gd name="T11" fmla="*/ 61 h 61"/>
                  <a:gd name="T12" fmla="*/ 152 w 152"/>
                  <a:gd name="T13" fmla="*/ 30 h 61"/>
                  <a:gd name="T14" fmla="*/ 114 w 152"/>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61"/>
                  <a:gd name="T26" fmla="*/ 152 w 15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61">
                    <a:moveTo>
                      <a:pt x="114" y="0"/>
                    </a:moveTo>
                    <a:lnTo>
                      <a:pt x="114" y="15"/>
                    </a:lnTo>
                    <a:lnTo>
                      <a:pt x="0" y="15"/>
                    </a:lnTo>
                    <a:lnTo>
                      <a:pt x="0" y="46"/>
                    </a:lnTo>
                    <a:lnTo>
                      <a:pt x="114" y="46"/>
                    </a:lnTo>
                    <a:lnTo>
                      <a:pt x="114" y="61"/>
                    </a:lnTo>
                    <a:lnTo>
                      <a:pt x="152" y="30"/>
                    </a:lnTo>
                    <a:lnTo>
                      <a:pt x="114" y="0"/>
                    </a:lnTo>
                    <a:close/>
                  </a:path>
                </a:pathLst>
              </a:custGeom>
              <a:noFill/>
              <a:ln w="4" cap="rnd">
                <a:solidFill>
                  <a:srgbClr val="000000"/>
                </a:solidFill>
                <a:prstDash val="solid"/>
                <a:round/>
                <a:headEnd/>
                <a:tailEnd/>
              </a:ln>
            </p:spPr>
            <p:txBody>
              <a:bodyPr/>
              <a:lstStyle/>
              <a:p>
                <a:endParaRPr lang="mk-MK"/>
              </a:p>
            </p:txBody>
          </p:sp>
        </p:grpSp>
        <p:sp>
          <p:nvSpPr>
            <p:cNvPr id="18563" name="Rectangle 1634"/>
            <p:cNvSpPr>
              <a:spLocks noChangeArrowheads="1"/>
            </p:cNvSpPr>
            <p:nvPr/>
          </p:nvSpPr>
          <p:spPr bwMode="auto">
            <a:xfrm>
              <a:off x="3323" y="2809"/>
              <a:ext cx="180" cy="176"/>
            </a:xfrm>
            <a:prstGeom prst="rect">
              <a:avLst/>
            </a:prstGeom>
            <a:noFill/>
            <a:ln w="9525">
              <a:noFill/>
              <a:miter lim="800000"/>
              <a:headEnd/>
              <a:tailEnd/>
            </a:ln>
          </p:spPr>
          <p:txBody>
            <a:bodyPr wrap="none" lIns="0" tIns="0" rIns="0" bIns="0">
              <a:spAutoFit/>
            </a:bodyPr>
            <a:lstStyle/>
            <a:p>
              <a:r>
                <a:rPr lang="mk-MK" sz="1500">
                  <a:solidFill>
                    <a:srgbClr val="000000"/>
                  </a:solidFill>
                  <a:latin typeface="Times New Roman" pitchFamily="18" charset="0"/>
                </a:rPr>
                <a:t>…</a:t>
              </a:r>
              <a:endParaRPr lang="mk-MK"/>
            </a:p>
          </p:txBody>
        </p:sp>
        <p:grpSp>
          <p:nvGrpSpPr>
            <p:cNvPr id="18564" name="Group 1671"/>
            <p:cNvGrpSpPr>
              <a:grpSpLocks/>
            </p:cNvGrpSpPr>
            <p:nvPr/>
          </p:nvGrpSpPr>
          <p:grpSpPr bwMode="auto">
            <a:xfrm>
              <a:off x="3621" y="770"/>
              <a:ext cx="269" cy="317"/>
              <a:chOff x="3621" y="770"/>
              <a:chExt cx="269" cy="317"/>
            </a:xfrm>
          </p:grpSpPr>
          <p:sp>
            <p:nvSpPr>
              <p:cNvPr id="18884" name="Rectangle 1635"/>
              <p:cNvSpPr>
                <a:spLocks noChangeArrowheads="1"/>
              </p:cNvSpPr>
              <p:nvPr/>
            </p:nvSpPr>
            <p:spPr bwMode="auto">
              <a:xfrm>
                <a:off x="3621" y="770"/>
                <a:ext cx="269" cy="16"/>
              </a:xfrm>
              <a:prstGeom prst="rect">
                <a:avLst/>
              </a:prstGeom>
              <a:solidFill>
                <a:srgbClr val="3B003B"/>
              </a:solidFill>
              <a:ln w="9525">
                <a:noFill/>
                <a:miter lim="800000"/>
                <a:headEnd/>
                <a:tailEnd/>
              </a:ln>
            </p:spPr>
            <p:txBody>
              <a:bodyPr/>
              <a:lstStyle/>
              <a:p>
                <a:endParaRPr lang="mk-MK"/>
              </a:p>
            </p:txBody>
          </p:sp>
          <p:sp>
            <p:nvSpPr>
              <p:cNvPr id="18885" name="Rectangle 1636"/>
              <p:cNvSpPr>
                <a:spLocks noChangeArrowheads="1"/>
              </p:cNvSpPr>
              <p:nvPr/>
            </p:nvSpPr>
            <p:spPr bwMode="auto">
              <a:xfrm>
                <a:off x="3621" y="786"/>
                <a:ext cx="269" cy="13"/>
              </a:xfrm>
              <a:prstGeom prst="rect">
                <a:avLst/>
              </a:prstGeom>
              <a:solidFill>
                <a:srgbClr val="3D003D"/>
              </a:solidFill>
              <a:ln w="9525">
                <a:noFill/>
                <a:miter lim="800000"/>
                <a:headEnd/>
                <a:tailEnd/>
              </a:ln>
            </p:spPr>
            <p:txBody>
              <a:bodyPr/>
              <a:lstStyle/>
              <a:p>
                <a:endParaRPr lang="mk-MK"/>
              </a:p>
            </p:txBody>
          </p:sp>
          <p:sp>
            <p:nvSpPr>
              <p:cNvPr id="18886" name="Rectangle 1637"/>
              <p:cNvSpPr>
                <a:spLocks noChangeArrowheads="1"/>
              </p:cNvSpPr>
              <p:nvPr/>
            </p:nvSpPr>
            <p:spPr bwMode="auto">
              <a:xfrm>
                <a:off x="3621" y="799"/>
                <a:ext cx="269" cy="11"/>
              </a:xfrm>
              <a:prstGeom prst="rect">
                <a:avLst/>
              </a:prstGeom>
              <a:solidFill>
                <a:srgbClr val="3F003F"/>
              </a:solidFill>
              <a:ln w="9525">
                <a:noFill/>
                <a:miter lim="800000"/>
                <a:headEnd/>
                <a:tailEnd/>
              </a:ln>
            </p:spPr>
            <p:txBody>
              <a:bodyPr/>
              <a:lstStyle/>
              <a:p>
                <a:endParaRPr lang="mk-MK"/>
              </a:p>
            </p:txBody>
          </p:sp>
          <p:sp>
            <p:nvSpPr>
              <p:cNvPr id="18887" name="Rectangle 1638"/>
              <p:cNvSpPr>
                <a:spLocks noChangeArrowheads="1"/>
              </p:cNvSpPr>
              <p:nvPr/>
            </p:nvSpPr>
            <p:spPr bwMode="auto">
              <a:xfrm>
                <a:off x="3621" y="810"/>
                <a:ext cx="269" cy="11"/>
              </a:xfrm>
              <a:prstGeom prst="rect">
                <a:avLst/>
              </a:prstGeom>
              <a:solidFill>
                <a:srgbClr val="410041"/>
              </a:solidFill>
              <a:ln w="9525">
                <a:noFill/>
                <a:miter lim="800000"/>
                <a:headEnd/>
                <a:tailEnd/>
              </a:ln>
            </p:spPr>
            <p:txBody>
              <a:bodyPr/>
              <a:lstStyle/>
              <a:p>
                <a:endParaRPr lang="mk-MK"/>
              </a:p>
            </p:txBody>
          </p:sp>
          <p:sp>
            <p:nvSpPr>
              <p:cNvPr id="18888" name="Rectangle 1639"/>
              <p:cNvSpPr>
                <a:spLocks noChangeArrowheads="1"/>
              </p:cNvSpPr>
              <p:nvPr/>
            </p:nvSpPr>
            <p:spPr bwMode="auto">
              <a:xfrm>
                <a:off x="3621" y="821"/>
                <a:ext cx="269" cy="7"/>
              </a:xfrm>
              <a:prstGeom prst="rect">
                <a:avLst/>
              </a:prstGeom>
              <a:solidFill>
                <a:srgbClr val="430043"/>
              </a:solidFill>
              <a:ln w="9525">
                <a:noFill/>
                <a:miter lim="800000"/>
                <a:headEnd/>
                <a:tailEnd/>
              </a:ln>
            </p:spPr>
            <p:txBody>
              <a:bodyPr/>
              <a:lstStyle/>
              <a:p>
                <a:endParaRPr lang="mk-MK"/>
              </a:p>
            </p:txBody>
          </p:sp>
          <p:sp>
            <p:nvSpPr>
              <p:cNvPr id="18889" name="Rectangle 1640"/>
              <p:cNvSpPr>
                <a:spLocks noChangeArrowheads="1"/>
              </p:cNvSpPr>
              <p:nvPr/>
            </p:nvSpPr>
            <p:spPr bwMode="auto">
              <a:xfrm>
                <a:off x="3621" y="828"/>
                <a:ext cx="269" cy="9"/>
              </a:xfrm>
              <a:prstGeom prst="rect">
                <a:avLst/>
              </a:prstGeom>
              <a:solidFill>
                <a:srgbClr val="450045"/>
              </a:solidFill>
              <a:ln w="9525">
                <a:noFill/>
                <a:miter lim="800000"/>
                <a:headEnd/>
                <a:tailEnd/>
              </a:ln>
            </p:spPr>
            <p:txBody>
              <a:bodyPr/>
              <a:lstStyle/>
              <a:p>
                <a:endParaRPr lang="mk-MK"/>
              </a:p>
            </p:txBody>
          </p:sp>
          <p:sp>
            <p:nvSpPr>
              <p:cNvPr id="18890" name="Rectangle 1641"/>
              <p:cNvSpPr>
                <a:spLocks noChangeArrowheads="1"/>
              </p:cNvSpPr>
              <p:nvPr/>
            </p:nvSpPr>
            <p:spPr bwMode="auto">
              <a:xfrm>
                <a:off x="3621" y="837"/>
                <a:ext cx="269" cy="8"/>
              </a:xfrm>
              <a:prstGeom prst="rect">
                <a:avLst/>
              </a:prstGeom>
              <a:solidFill>
                <a:srgbClr val="470047"/>
              </a:solidFill>
              <a:ln w="9525">
                <a:noFill/>
                <a:miter lim="800000"/>
                <a:headEnd/>
                <a:tailEnd/>
              </a:ln>
            </p:spPr>
            <p:txBody>
              <a:bodyPr/>
              <a:lstStyle/>
              <a:p>
                <a:endParaRPr lang="mk-MK"/>
              </a:p>
            </p:txBody>
          </p:sp>
          <p:sp>
            <p:nvSpPr>
              <p:cNvPr id="18891" name="Rectangle 1642"/>
              <p:cNvSpPr>
                <a:spLocks noChangeArrowheads="1"/>
              </p:cNvSpPr>
              <p:nvPr/>
            </p:nvSpPr>
            <p:spPr bwMode="auto">
              <a:xfrm>
                <a:off x="3621" y="845"/>
                <a:ext cx="269" cy="7"/>
              </a:xfrm>
              <a:prstGeom prst="rect">
                <a:avLst/>
              </a:prstGeom>
              <a:solidFill>
                <a:srgbClr val="490049"/>
              </a:solidFill>
              <a:ln w="9525">
                <a:noFill/>
                <a:miter lim="800000"/>
                <a:headEnd/>
                <a:tailEnd/>
              </a:ln>
            </p:spPr>
            <p:txBody>
              <a:bodyPr/>
              <a:lstStyle/>
              <a:p>
                <a:endParaRPr lang="mk-MK"/>
              </a:p>
            </p:txBody>
          </p:sp>
          <p:sp>
            <p:nvSpPr>
              <p:cNvPr id="18892" name="Rectangle 1643"/>
              <p:cNvSpPr>
                <a:spLocks noChangeArrowheads="1"/>
              </p:cNvSpPr>
              <p:nvPr/>
            </p:nvSpPr>
            <p:spPr bwMode="auto">
              <a:xfrm>
                <a:off x="3621" y="852"/>
                <a:ext cx="269" cy="6"/>
              </a:xfrm>
              <a:prstGeom prst="rect">
                <a:avLst/>
              </a:prstGeom>
              <a:solidFill>
                <a:srgbClr val="4B004B"/>
              </a:solidFill>
              <a:ln w="9525">
                <a:noFill/>
                <a:miter lim="800000"/>
                <a:headEnd/>
                <a:tailEnd/>
              </a:ln>
            </p:spPr>
            <p:txBody>
              <a:bodyPr/>
              <a:lstStyle/>
              <a:p>
                <a:endParaRPr lang="mk-MK"/>
              </a:p>
            </p:txBody>
          </p:sp>
          <p:sp>
            <p:nvSpPr>
              <p:cNvPr id="18893" name="Rectangle 1644"/>
              <p:cNvSpPr>
                <a:spLocks noChangeArrowheads="1"/>
              </p:cNvSpPr>
              <p:nvPr/>
            </p:nvSpPr>
            <p:spPr bwMode="auto">
              <a:xfrm>
                <a:off x="3621" y="858"/>
                <a:ext cx="269" cy="5"/>
              </a:xfrm>
              <a:prstGeom prst="rect">
                <a:avLst/>
              </a:prstGeom>
              <a:solidFill>
                <a:srgbClr val="4D004D"/>
              </a:solidFill>
              <a:ln w="9525">
                <a:noFill/>
                <a:miter lim="800000"/>
                <a:headEnd/>
                <a:tailEnd/>
              </a:ln>
            </p:spPr>
            <p:txBody>
              <a:bodyPr/>
              <a:lstStyle/>
              <a:p>
                <a:endParaRPr lang="mk-MK"/>
              </a:p>
            </p:txBody>
          </p:sp>
          <p:sp>
            <p:nvSpPr>
              <p:cNvPr id="18894" name="Rectangle 1645"/>
              <p:cNvSpPr>
                <a:spLocks noChangeArrowheads="1"/>
              </p:cNvSpPr>
              <p:nvPr/>
            </p:nvSpPr>
            <p:spPr bwMode="auto">
              <a:xfrm>
                <a:off x="3621" y="863"/>
                <a:ext cx="269" cy="6"/>
              </a:xfrm>
              <a:prstGeom prst="rect">
                <a:avLst/>
              </a:prstGeom>
              <a:solidFill>
                <a:srgbClr val="4F004F"/>
              </a:solidFill>
              <a:ln w="9525">
                <a:noFill/>
                <a:miter lim="800000"/>
                <a:headEnd/>
                <a:tailEnd/>
              </a:ln>
            </p:spPr>
            <p:txBody>
              <a:bodyPr/>
              <a:lstStyle/>
              <a:p>
                <a:endParaRPr lang="mk-MK"/>
              </a:p>
            </p:txBody>
          </p:sp>
          <p:sp>
            <p:nvSpPr>
              <p:cNvPr id="18895" name="Rectangle 1646"/>
              <p:cNvSpPr>
                <a:spLocks noChangeArrowheads="1"/>
              </p:cNvSpPr>
              <p:nvPr/>
            </p:nvSpPr>
            <p:spPr bwMode="auto">
              <a:xfrm>
                <a:off x="3621" y="869"/>
                <a:ext cx="269" cy="7"/>
              </a:xfrm>
              <a:prstGeom prst="rect">
                <a:avLst/>
              </a:prstGeom>
              <a:solidFill>
                <a:srgbClr val="510051"/>
              </a:solidFill>
              <a:ln w="9525">
                <a:noFill/>
                <a:miter lim="800000"/>
                <a:headEnd/>
                <a:tailEnd/>
              </a:ln>
            </p:spPr>
            <p:txBody>
              <a:bodyPr/>
              <a:lstStyle/>
              <a:p>
                <a:endParaRPr lang="mk-MK"/>
              </a:p>
            </p:txBody>
          </p:sp>
          <p:sp>
            <p:nvSpPr>
              <p:cNvPr id="18896" name="Rectangle 1647"/>
              <p:cNvSpPr>
                <a:spLocks noChangeArrowheads="1"/>
              </p:cNvSpPr>
              <p:nvPr/>
            </p:nvSpPr>
            <p:spPr bwMode="auto">
              <a:xfrm>
                <a:off x="3621" y="876"/>
                <a:ext cx="269" cy="6"/>
              </a:xfrm>
              <a:prstGeom prst="rect">
                <a:avLst/>
              </a:prstGeom>
              <a:solidFill>
                <a:srgbClr val="530053"/>
              </a:solidFill>
              <a:ln w="9525">
                <a:noFill/>
                <a:miter lim="800000"/>
                <a:headEnd/>
                <a:tailEnd/>
              </a:ln>
            </p:spPr>
            <p:txBody>
              <a:bodyPr/>
              <a:lstStyle/>
              <a:p>
                <a:endParaRPr lang="mk-MK"/>
              </a:p>
            </p:txBody>
          </p:sp>
          <p:sp>
            <p:nvSpPr>
              <p:cNvPr id="18897" name="Rectangle 1648"/>
              <p:cNvSpPr>
                <a:spLocks noChangeArrowheads="1"/>
              </p:cNvSpPr>
              <p:nvPr/>
            </p:nvSpPr>
            <p:spPr bwMode="auto">
              <a:xfrm>
                <a:off x="3621" y="882"/>
                <a:ext cx="269" cy="5"/>
              </a:xfrm>
              <a:prstGeom prst="rect">
                <a:avLst/>
              </a:prstGeom>
              <a:solidFill>
                <a:srgbClr val="550055"/>
              </a:solidFill>
              <a:ln w="9525">
                <a:noFill/>
                <a:miter lim="800000"/>
                <a:headEnd/>
                <a:tailEnd/>
              </a:ln>
            </p:spPr>
            <p:txBody>
              <a:bodyPr/>
              <a:lstStyle/>
              <a:p>
                <a:endParaRPr lang="mk-MK"/>
              </a:p>
            </p:txBody>
          </p:sp>
          <p:sp>
            <p:nvSpPr>
              <p:cNvPr id="18898" name="Rectangle 1649"/>
              <p:cNvSpPr>
                <a:spLocks noChangeArrowheads="1"/>
              </p:cNvSpPr>
              <p:nvPr/>
            </p:nvSpPr>
            <p:spPr bwMode="auto">
              <a:xfrm>
                <a:off x="3621" y="887"/>
                <a:ext cx="269" cy="6"/>
              </a:xfrm>
              <a:prstGeom prst="rect">
                <a:avLst/>
              </a:prstGeom>
              <a:solidFill>
                <a:srgbClr val="570057"/>
              </a:solidFill>
              <a:ln w="9525">
                <a:noFill/>
                <a:miter lim="800000"/>
                <a:headEnd/>
                <a:tailEnd/>
              </a:ln>
            </p:spPr>
            <p:txBody>
              <a:bodyPr/>
              <a:lstStyle/>
              <a:p>
                <a:endParaRPr lang="mk-MK"/>
              </a:p>
            </p:txBody>
          </p:sp>
          <p:sp>
            <p:nvSpPr>
              <p:cNvPr id="18899" name="Rectangle 1650"/>
              <p:cNvSpPr>
                <a:spLocks noChangeArrowheads="1"/>
              </p:cNvSpPr>
              <p:nvPr/>
            </p:nvSpPr>
            <p:spPr bwMode="auto">
              <a:xfrm>
                <a:off x="3621" y="893"/>
                <a:ext cx="269" cy="5"/>
              </a:xfrm>
              <a:prstGeom prst="rect">
                <a:avLst/>
              </a:prstGeom>
              <a:solidFill>
                <a:srgbClr val="590059"/>
              </a:solidFill>
              <a:ln w="9525">
                <a:noFill/>
                <a:miter lim="800000"/>
                <a:headEnd/>
                <a:tailEnd/>
              </a:ln>
            </p:spPr>
            <p:txBody>
              <a:bodyPr/>
              <a:lstStyle/>
              <a:p>
                <a:endParaRPr lang="mk-MK"/>
              </a:p>
            </p:txBody>
          </p:sp>
          <p:sp>
            <p:nvSpPr>
              <p:cNvPr id="18900" name="Rectangle 1651"/>
              <p:cNvSpPr>
                <a:spLocks noChangeArrowheads="1"/>
              </p:cNvSpPr>
              <p:nvPr/>
            </p:nvSpPr>
            <p:spPr bwMode="auto">
              <a:xfrm>
                <a:off x="3621" y="898"/>
                <a:ext cx="269" cy="6"/>
              </a:xfrm>
              <a:prstGeom prst="rect">
                <a:avLst/>
              </a:prstGeom>
              <a:solidFill>
                <a:srgbClr val="5B005B"/>
              </a:solidFill>
              <a:ln w="9525">
                <a:noFill/>
                <a:miter lim="800000"/>
                <a:headEnd/>
                <a:tailEnd/>
              </a:ln>
            </p:spPr>
            <p:txBody>
              <a:bodyPr/>
              <a:lstStyle/>
              <a:p>
                <a:endParaRPr lang="mk-MK"/>
              </a:p>
            </p:txBody>
          </p:sp>
          <p:sp>
            <p:nvSpPr>
              <p:cNvPr id="18901" name="Rectangle 1652"/>
              <p:cNvSpPr>
                <a:spLocks noChangeArrowheads="1"/>
              </p:cNvSpPr>
              <p:nvPr/>
            </p:nvSpPr>
            <p:spPr bwMode="auto">
              <a:xfrm>
                <a:off x="3621" y="904"/>
                <a:ext cx="269" cy="6"/>
              </a:xfrm>
              <a:prstGeom prst="rect">
                <a:avLst/>
              </a:prstGeom>
              <a:solidFill>
                <a:srgbClr val="5D005D"/>
              </a:solidFill>
              <a:ln w="9525">
                <a:noFill/>
                <a:miter lim="800000"/>
                <a:headEnd/>
                <a:tailEnd/>
              </a:ln>
            </p:spPr>
            <p:txBody>
              <a:bodyPr/>
              <a:lstStyle/>
              <a:p>
                <a:endParaRPr lang="mk-MK"/>
              </a:p>
            </p:txBody>
          </p:sp>
          <p:sp>
            <p:nvSpPr>
              <p:cNvPr id="18902" name="Rectangle 1653"/>
              <p:cNvSpPr>
                <a:spLocks noChangeArrowheads="1"/>
              </p:cNvSpPr>
              <p:nvPr/>
            </p:nvSpPr>
            <p:spPr bwMode="auto">
              <a:xfrm>
                <a:off x="3621" y="910"/>
                <a:ext cx="269" cy="5"/>
              </a:xfrm>
              <a:prstGeom prst="rect">
                <a:avLst/>
              </a:prstGeom>
              <a:solidFill>
                <a:srgbClr val="5F005F"/>
              </a:solidFill>
              <a:ln w="9525">
                <a:noFill/>
                <a:miter lim="800000"/>
                <a:headEnd/>
                <a:tailEnd/>
              </a:ln>
            </p:spPr>
            <p:txBody>
              <a:bodyPr/>
              <a:lstStyle/>
              <a:p>
                <a:endParaRPr lang="mk-MK"/>
              </a:p>
            </p:txBody>
          </p:sp>
          <p:sp>
            <p:nvSpPr>
              <p:cNvPr id="18903" name="Rectangle 1654"/>
              <p:cNvSpPr>
                <a:spLocks noChangeArrowheads="1"/>
              </p:cNvSpPr>
              <p:nvPr/>
            </p:nvSpPr>
            <p:spPr bwMode="auto">
              <a:xfrm>
                <a:off x="3621" y="915"/>
                <a:ext cx="269" cy="7"/>
              </a:xfrm>
              <a:prstGeom prst="rect">
                <a:avLst/>
              </a:prstGeom>
              <a:solidFill>
                <a:srgbClr val="610061"/>
              </a:solidFill>
              <a:ln w="9525">
                <a:noFill/>
                <a:miter lim="800000"/>
                <a:headEnd/>
                <a:tailEnd/>
              </a:ln>
            </p:spPr>
            <p:txBody>
              <a:bodyPr/>
              <a:lstStyle/>
              <a:p>
                <a:endParaRPr lang="mk-MK"/>
              </a:p>
            </p:txBody>
          </p:sp>
          <p:sp>
            <p:nvSpPr>
              <p:cNvPr id="18904" name="Rectangle 1655"/>
              <p:cNvSpPr>
                <a:spLocks noChangeArrowheads="1"/>
              </p:cNvSpPr>
              <p:nvPr/>
            </p:nvSpPr>
            <p:spPr bwMode="auto">
              <a:xfrm>
                <a:off x="3621" y="922"/>
                <a:ext cx="269" cy="4"/>
              </a:xfrm>
              <a:prstGeom prst="rect">
                <a:avLst/>
              </a:prstGeom>
              <a:solidFill>
                <a:srgbClr val="630063"/>
              </a:solidFill>
              <a:ln w="9525">
                <a:noFill/>
                <a:miter lim="800000"/>
                <a:headEnd/>
                <a:tailEnd/>
              </a:ln>
            </p:spPr>
            <p:txBody>
              <a:bodyPr/>
              <a:lstStyle/>
              <a:p>
                <a:endParaRPr lang="mk-MK"/>
              </a:p>
            </p:txBody>
          </p:sp>
          <p:sp>
            <p:nvSpPr>
              <p:cNvPr id="18905" name="Rectangle 1656"/>
              <p:cNvSpPr>
                <a:spLocks noChangeArrowheads="1"/>
              </p:cNvSpPr>
              <p:nvPr/>
            </p:nvSpPr>
            <p:spPr bwMode="auto">
              <a:xfrm>
                <a:off x="3621" y="926"/>
                <a:ext cx="269" cy="7"/>
              </a:xfrm>
              <a:prstGeom prst="rect">
                <a:avLst/>
              </a:prstGeom>
              <a:solidFill>
                <a:srgbClr val="650065"/>
              </a:solidFill>
              <a:ln w="9525">
                <a:noFill/>
                <a:miter lim="800000"/>
                <a:headEnd/>
                <a:tailEnd/>
              </a:ln>
            </p:spPr>
            <p:txBody>
              <a:bodyPr/>
              <a:lstStyle/>
              <a:p>
                <a:endParaRPr lang="mk-MK"/>
              </a:p>
            </p:txBody>
          </p:sp>
          <p:sp>
            <p:nvSpPr>
              <p:cNvPr id="18906" name="Rectangle 1657"/>
              <p:cNvSpPr>
                <a:spLocks noChangeArrowheads="1"/>
              </p:cNvSpPr>
              <p:nvPr/>
            </p:nvSpPr>
            <p:spPr bwMode="auto">
              <a:xfrm>
                <a:off x="3621" y="933"/>
                <a:ext cx="269" cy="7"/>
              </a:xfrm>
              <a:prstGeom prst="rect">
                <a:avLst/>
              </a:prstGeom>
              <a:solidFill>
                <a:srgbClr val="670067"/>
              </a:solidFill>
              <a:ln w="9525">
                <a:noFill/>
                <a:miter lim="800000"/>
                <a:headEnd/>
                <a:tailEnd/>
              </a:ln>
            </p:spPr>
            <p:txBody>
              <a:bodyPr/>
              <a:lstStyle/>
              <a:p>
                <a:endParaRPr lang="mk-MK"/>
              </a:p>
            </p:txBody>
          </p:sp>
          <p:sp>
            <p:nvSpPr>
              <p:cNvPr id="18907" name="Rectangle 1658"/>
              <p:cNvSpPr>
                <a:spLocks noChangeArrowheads="1"/>
              </p:cNvSpPr>
              <p:nvPr/>
            </p:nvSpPr>
            <p:spPr bwMode="auto">
              <a:xfrm>
                <a:off x="3621" y="940"/>
                <a:ext cx="269" cy="6"/>
              </a:xfrm>
              <a:prstGeom prst="rect">
                <a:avLst/>
              </a:prstGeom>
              <a:solidFill>
                <a:srgbClr val="690069"/>
              </a:solidFill>
              <a:ln w="9525">
                <a:noFill/>
                <a:miter lim="800000"/>
                <a:headEnd/>
                <a:tailEnd/>
              </a:ln>
            </p:spPr>
            <p:txBody>
              <a:bodyPr/>
              <a:lstStyle/>
              <a:p>
                <a:endParaRPr lang="mk-MK"/>
              </a:p>
            </p:txBody>
          </p:sp>
          <p:sp>
            <p:nvSpPr>
              <p:cNvPr id="18908" name="Rectangle 1659"/>
              <p:cNvSpPr>
                <a:spLocks noChangeArrowheads="1"/>
              </p:cNvSpPr>
              <p:nvPr/>
            </p:nvSpPr>
            <p:spPr bwMode="auto">
              <a:xfrm>
                <a:off x="3621" y="946"/>
                <a:ext cx="269" cy="8"/>
              </a:xfrm>
              <a:prstGeom prst="rect">
                <a:avLst/>
              </a:prstGeom>
              <a:solidFill>
                <a:srgbClr val="6B006B"/>
              </a:solidFill>
              <a:ln w="9525">
                <a:noFill/>
                <a:miter lim="800000"/>
                <a:headEnd/>
                <a:tailEnd/>
              </a:ln>
            </p:spPr>
            <p:txBody>
              <a:bodyPr/>
              <a:lstStyle/>
              <a:p>
                <a:endParaRPr lang="mk-MK"/>
              </a:p>
            </p:txBody>
          </p:sp>
          <p:sp>
            <p:nvSpPr>
              <p:cNvPr id="18909" name="Rectangle 1660"/>
              <p:cNvSpPr>
                <a:spLocks noChangeArrowheads="1"/>
              </p:cNvSpPr>
              <p:nvPr/>
            </p:nvSpPr>
            <p:spPr bwMode="auto">
              <a:xfrm>
                <a:off x="3621" y="954"/>
                <a:ext cx="269" cy="6"/>
              </a:xfrm>
              <a:prstGeom prst="rect">
                <a:avLst/>
              </a:prstGeom>
              <a:solidFill>
                <a:srgbClr val="6D006D"/>
              </a:solidFill>
              <a:ln w="9525">
                <a:noFill/>
                <a:miter lim="800000"/>
                <a:headEnd/>
                <a:tailEnd/>
              </a:ln>
            </p:spPr>
            <p:txBody>
              <a:bodyPr/>
              <a:lstStyle/>
              <a:p>
                <a:endParaRPr lang="mk-MK"/>
              </a:p>
            </p:txBody>
          </p:sp>
          <p:sp>
            <p:nvSpPr>
              <p:cNvPr id="18910" name="Rectangle 1661"/>
              <p:cNvSpPr>
                <a:spLocks noChangeArrowheads="1"/>
              </p:cNvSpPr>
              <p:nvPr/>
            </p:nvSpPr>
            <p:spPr bwMode="auto">
              <a:xfrm>
                <a:off x="3621" y="960"/>
                <a:ext cx="269" cy="7"/>
              </a:xfrm>
              <a:prstGeom prst="rect">
                <a:avLst/>
              </a:prstGeom>
              <a:solidFill>
                <a:srgbClr val="6F006F"/>
              </a:solidFill>
              <a:ln w="9525">
                <a:noFill/>
                <a:miter lim="800000"/>
                <a:headEnd/>
                <a:tailEnd/>
              </a:ln>
            </p:spPr>
            <p:txBody>
              <a:bodyPr/>
              <a:lstStyle/>
              <a:p>
                <a:endParaRPr lang="mk-MK"/>
              </a:p>
            </p:txBody>
          </p:sp>
          <p:sp>
            <p:nvSpPr>
              <p:cNvPr id="18911" name="Rectangle 1662"/>
              <p:cNvSpPr>
                <a:spLocks noChangeArrowheads="1"/>
              </p:cNvSpPr>
              <p:nvPr/>
            </p:nvSpPr>
            <p:spPr bwMode="auto">
              <a:xfrm>
                <a:off x="3621" y="967"/>
                <a:ext cx="269" cy="8"/>
              </a:xfrm>
              <a:prstGeom prst="rect">
                <a:avLst/>
              </a:prstGeom>
              <a:solidFill>
                <a:srgbClr val="710071"/>
              </a:solidFill>
              <a:ln w="9525">
                <a:noFill/>
                <a:miter lim="800000"/>
                <a:headEnd/>
                <a:tailEnd/>
              </a:ln>
            </p:spPr>
            <p:txBody>
              <a:bodyPr/>
              <a:lstStyle/>
              <a:p>
                <a:endParaRPr lang="mk-MK"/>
              </a:p>
            </p:txBody>
          </p:sp>
          <p:sp>
            <p:nvSpPr>
              <p:cNvPr id="18912" name="Rectangle 1663"/>
              <p:cNvSpPr>
                <a:spLocks noChangeArrowheads="1"/>
              </p:cNvSpPr>
              <p:nvPr/>
            </p:nvSpPr>
            <p:spPr bwMode="auto">
              <a:xfrm>
                <a:off x="3621" y="975"/>
                <a:ext cx="269" cy="8"/>
              </a:xfrm>
              <a:prstGeom prst="rect">
                <a:avLst/>
              </a:prstGeom>
              <a:solidFill>
                <a:srgbClr val="730073"/>
              </a:solidFill>
              <a:ln w="9525">
                <a:noFill/>
                <a:miter lim="800000"/>
                <a:headEnd/>
                <a:tailEnd/>
              </a:ln>
            </p:spPr>
            <p:txBody>
              <a:bodyPr/>
              <a:lstStyle/>
              <a:p>
                <a:endParaRPr lang="mk-MK"/>
              </a:p>
            </p:txBody>
          </p:sp>
          <p:sp>
            <p:nvSpPr>
              <p:cNvPr id="18913" name="Rectangle 1664"/>
              <p:cNvSpPr>
                <a:spLocks noChangeArrowheads="1"/>
              </p:cNvSpPr>
              <p:nvPr/>
            </p:nvSpPr>
            <p:spPr bwMode="auto">
              <a:xfrm>
                <a:off x="3621" y="983"/>
                <a:ext cx="269" cy="11"/>
              </a:xfrm>
              <a:prstGeom prst="rect">
                <a:avLst/>
              </a:prstGeom>
              <a:solidFill>
                <a:srgbClr val="750075"/>
              </a:solidFill>
              <a:ln w="9525">
                <a:noFill/>
                <a:miter lim="800000"/>
                <a:headEnd/>
                <a:tailEnd/>
              </a:ln>
            </p:spPr>
            <p:txBody>
              <a:bodyPr/>
              <a:lstStyle/>
              <a:p>
                <a:endParaRPr lang="mk-MK"/>
              </a:p>
            </p:txBody>
          </p:sp>
          <p:sp>
            <p:nvSpPr>
              <p:cNvPr id="18914" name="Rectangle 1665"/>
              <p:cNvSpPr>
                <a:spLocks noChangeArrowheads="1"/>
              </p:cNvSpPr>
              <p:nvPr/>
            </p:nvSpPr>
            <p:spPr bwMode="auto">
              <a:xfrm>
                <a:off x="3621" y="994"/>
                <a:ext cx="269" cy="11"/>
              </a:xfrm>
              <a:prstGeom prst="rect">
                <a:avLst/>
              </a:prstGeom>
              <a:solidFill>
                <a:srgbClr val="770077"/>
              </a:solidFill>
              <a:ln w="9525">
                <a:noFill/>
                <a:miter lim="800000"/>
                <a:headEnd/>
                <a:tailEnd/>
              </a:ln>
            </p:spPr>
            <p:txBody>
              <a:bodyPr/>
              <a:lstStyle/>
              <a:p>
                <a:endParaRPr lang="mk-MK"/>
              </a:p>
            </p:txBody>
          </p:sp>
          <p:sp>
            <p:nvSpPr>
              <p:cNvPr id="18915" name="Rectangle 1666"/>
              <p:cNvSpPr>
                <a:spLocks noChangeArrowheads="1"/>
              </p:cNvSpPr>
              <p:nvPr/>
            </p:nvSpPr>
            <p:spPr bwMode="auto">
              <a:xfrm>
                <a:off x="3621" y="1005"/>
                <a:ext cx="269" cy="12"/>
              </a:xfrm>
              <a:prstGeom prst="rect">
                <a:avLst/>
              </a:prstGeom>
              <a:solidFill>
                <a:srgbClr val="790079"/>
              </a:solidFill>
              <a:ln w="9525">
                <a:noFill/>
                <a:miter lim="800000"/>
                <a:headEnd/>
                <a:tailEnd/>
              </a:ln>
            </p:spPr>
            <p:txBody>
              <a:bodyPr/>
              <a:lstStyle/>
              <a:p>
                <a:endParaRPr lang="mk-MK"/>
              </a:p>
            </p:txBody>
          </p:sp>
          <p:sp>
            <p:nvSpPr>
              <p:cNvPr id="18916" name="Rectangle 1667"/>
              <p:cNvSpPr>
                <a:spLocks noChangeArrowheads="1"/>
              </p:cNvSpPr>
              <p:nvPr/>
            </p:nvSpPr>
            <p:spPr bwMode="auto">
              <a:xfrm>
                <a:off x="3621" y="1017"/>
                <a:ext cx="269" cy="17"/>
              </a:xfrm>
              <a:prstGeom prst="rect">
                <a:avLst/>
              </a:prstGeom>
              <a:solidFill>
                <a:srgbClr val="7B007B"/>
              </a:solidFill>
              <a:ln w="9525">
                <a:noFill/>
                <a:miter lim="800000"/>
                <a:headEnd/>
                <a:tailEnd/>
              </a:ln>
            </p:spPr>
            <p:txBody>
              <a:bodyPr/>
              <a:lstStyle/>
              <a:p>
                <a:endParaRPr lang="mk-MK"/>
              </a:p>
            </p:txBody>
          </p:sp>
          <p:sp>
            <p:nvSpPr>
              <p:cNvPr id="18917" name="Rectangle 1668"/>
              <p:cNvSpPr>
                <a:spLocks noChangeArrowheads="1"/>
              </p:cNvSpPr>
              <p:nvPr/>
            </p:nvSpPr>
            <p:spPr bwMode="auto">
              <a:xfrm>
                <a:off x="3621" y="1034"/>
                <a:ext cx="269" cy="21"/>
              </a:xfrm>
              <a:prstGeom prst="rect">
                <a:avLst/>
              </a:prstGeom>
              <a:solidFill>
                <a:srgbClr val="7D007D"/>
              </a:solidFill>
              <a:ln w="9525">
                <a:noFill/>
                <a:miter lim="800000"/>
                <a:headEnd/>
                <a:tailEnd/>
              </a:ln>
            </p:spPr>
            <p:txBody>
              <a:bodyPr/>
              <a:lstStyle/>
              <a:p>
                <a:endParaRPr lang="mk-MK"/>
              </a:p>
            </p:txBody>
          </p:sp>
          <p:sp>
            <p:nvSpPr>
              <p:cNvPr id="18918" name="Rectangle 1669"/>
              <p:cNvSpPr>
                <a:spLocks noChangeArrowheads="1"/>
              </p:cNvSpPr>
              <p:nvPr/>
            </p:nvSpPr>
            <p:spPr bwMode="auto">
              <a:xfrm>
                <a:off x="3621" y="1055"/>
                <a:ext cx="269" cy="32"/>
              </a:xfrm>
              <a:prstGeom prst="rect">
                <a:avLst/>
              </a:prstGeom>
              <a:solidFill>
                <a:srgbClr val="800080"/>
              </a:solidFill>
              <a:ln w="9525">
                <a:noFill/>
                <a:miter lim="800000"/>
                <a:headEnd/>
                <a:tailEnd/>
              </a:ln>
            </p:spPr>
            <p:txBody>
              <a:bodyPr/>
              <a:lstStyle/>
              <a:p>
                <a:endParaRPr lang="mk-MK"/>
              </a:p>
            </p:txBody>
          </p:sp>
          <p:sp>
            <p:nvSpPr>
              <p:cNvPr id="18919" name="Rectangle 1670"/>
              <p:cNvSpPr>
                <a:spLocks noChangeArrowheads="1"/>
              </p:cNvSpPr>
              <p:nvPr/>
            </p:nvSpPr>
            <p:spPr bwMode="auto">
              <a:xfrm>
                <a:off x="3621" y="770"/>
                <a:ext cx="269" cy="317"/>
              </a:xfrm>
              <a:prstGeom prst="rect">
                <a:avLst/>
              </a:prstGeom>
              <a:noFill/>
              <a:ln w="4" cap="rnd">
                <a:solidFill>
                  <a:srgbClr val="000000"/>
                </a:solidFill>
                <a:miter lim="800000"/>
                <a:headEnd/>
                <a:tailEnd/>
              </a:ln>
            </p:spPr>
            <p:txBody>
              <a:bodyPr/>
              <a:lstStyle/>
              <a:p>
                <a:endParaRPr lang="mk-MK"/>
              </a:p>
            </p:txBody>
          </p:sp>
        </p:grpSp>
        <p:sp>
          <p:nvSpPr>
            <p:cNvPr id="18565" name="Rectangle 1672"/>
            <p:cNvSpPr>
              <a:spLocks noChangeArrowheads="1"/>
            </p:cNvSpPr>
            <p:nvPr/>
          </p:nvSpPr>
          <p:spPr bwMode="auto">
            <a:xfrm>
              <a:off x="4085" y="947"/>
              <a:ext cx="417" cy="138"/>
            </a:xfrm>
            <a:prstGeom prst="rect">
              <a:avLst/>
            </a:prstGeom>
            <a:noFill/>
            <a:ln w="9525">
              <a:noFill/>
              <a:miter lim="800000"/>
              <a:headEnd/>
              <a:tailEnd/>
            </a:ln>
          </p:spPr>
          <p:txBody>
            <a:bodyPr wrap="none" lIns="0" tIns="0" rIns="0" bIns="0">
              <a:spAutoFit/>
            </a:bodyPr>
            <a:lstStyle/>
            <a:p>
              <a:r>
                <a:rPr lang="mk-MK" sz="1300">
                  <a:solidFill>
                    <a:srgbClr val="990033"/>
                  </a:solidFill>
                </a:rPr>
                <a:t>Test set</a:t>
              </a:r>
              <a:endParaRPr lang="mk-MK"/>
            </a:p>
          </p:txBody>
        </p:sp>
        <p:sp>
          <p:nvSpPr>
            <p:cNvPr id="18566" name="Rectangle 1673"/>
            <p:cNvSpPr>
              <a:spLocks noChangeArrowheads="1"/>
            </p:cNvSpPr>
            <p:nvPr/>
          </p:nvSpPr>
          <p:spPr bwMode="auto">
            <a:xfrm>
              <a:off x="4131" y="1327"/>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567" name="Rectangle 1674"/>
            <p:cNvSpPr>
              <a:spLocks noChangeArrowheads="1"/>
            </p:cNvSpPr>
            <p:nvPr/>
          </p:nvSpPr>
          <p:spPr bwMode="auto">
            <a:xfrm>
              <a:off x="4198" y="1364"/>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1</a:t>
              </a:r>
              <a:endParaRPr lang="mk-MK"/>
            </a:p>
          </p:txBody>
        </p:sp>
        <p:sp>
          <p:nvSpPr>
            <p:cNvPr id="18568" name="Rectangle 1675"/>
            <p:cNvSpPr>
              <a:spLocks noChangeArrowheads="1"/>
            </p:cNvSpPr>
            <p:nvPr/>
          </p:nvSpPr>
          <p:spPr bwMode="auto">
            <a:xfrm>
              <a:off x="4127" y="1894"/>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569" name="Rectangle 1676"/>
            <p:cNvSpPr>
              <a:spLocks noChangeArrowheads="1"/>
            </p:cNvSpPr>
            <p:nvPr/>
          </p:nvSpPr>
          <p:spPr bwMode="auto">
            <a:xfrm>
              <a:off x="4195" y="1931"/>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2</a:t>
              </a:r>
              <a:endParaRPr lang="mk-MK"/>
            </a:p>
          </p:txBody>
        </p:sp>
        <p:sp>
          <p:nvSpPr>
            <p:cNvPr id="18570" name="Rectangle 1677"/>
            <p:cNvSpPr>
              <a:spLocks noChangeArrowheads="1"/>
            </p:cNvSpPr>
            <p:nvPr/>
          </p:nvSpPr>
          <p:spPr bwMode="auto">
            <a:xfrm>
              <a:off x="4131" y="2473"/>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571" name="Rectangle 1678"/>
            <p:cNvSpPr>
              <a:spLocks noChangeArrowheads="1"/>
            </p:cNvSpPr>
            <p:nvPr/>
          </p:nvSpPr>
          <p:spPr bwMode="auto">
            <a:xfrm>
              <a:off x="4198" y="2510"/>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3</a:t>
              </a:r>
              <a:endParaRPr lang="mk-MK"/>
            </a:p>
          </p:txBody>
        </p:sp>
        <p:sp>
          <p:nvSpPr>
            <p:cNvPr id="18572" name="Rectangle 1679"/>
            <p:cNvSpPr>
              <a:spLocks noChangeArrowheads="1"/>
            </p:cNvSpPr>
            <p:nvPr/>
          </p:nvSpPr>
          <p:spPr bwMode="auto">
            <a:xfrm>
              <a:off x="4127" y="3175"/>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sp>
          <p:nvSpPr>
            <p:cNvPr id="18573" name="Rectangle 1680"/>
            <p:cNvSpPr>
              <a:spLocks noChangeArrowheads="1"/>
            </p:cNvSpPr>
            <p:nvPr/>
          </p:nvSpPr>
          <p:spPr bwMode="auto">
            <a:xfrm>
              <a:off x="4195" y="3212"/>
              <a:ext cx="88" cy="118"/>
            </a:xfrm>
            <a:prstGeom prst="rect">
              <a:avLst/>
            </a:prstGeom>
            <a:noFill/>
            <a:ln w="9525">
              <a:noFill/>
              <a:miter lim="800000"/>
              <a:headEnd/>
              <a:tailEnd/>
            </a:ln>
          </p:spPr>
          <p:txBody>
            <a:bodyPr wrap="none" lIns="0" tIns="0" rIns="0" bIns="0">
              <a:spAutoFit/>
            </a:bodyPr>
            <a:lstStyle/>
            <a:p>
              <a:r>
                <a:rPr lang="mk-MK" sz="1000">
                  <a:solidFill>
                    <a:srgbClr val="000000"/>
                  </a:solidFill>
                </a:rPr>
                <a:t>n</a:t>
              </a:r>
              <a:endParaRPr lang="mk-MK"/>
            </a:p>
          </p:txBody>
        </p:sp>
        <p:sp>
          <p:nvSpPr>
            <p:cNvPr id="18574" name="Freeform 1681"/>
            <p:cNvSpPr>
              <a:spLocks noEditPoints="1"/>
            </p:cNvSpPr>
            <p:nvPr/>
          </p:nvSpPr>
          <p:spPr bwMode="auto">
            <a:xfrm>
              <a:off x="3560" y="1350"/>
              <a:ext cx="458" cy="61"/>
            </a:xfrm>
            <a:custGeom>
              <a:avLst/>
              <a:gdLst>
                <a:gd name="T0" fmla="*/ 0 w 458"/>
                <a:gd name="T1" fmla="*/ 20 h 61"/>
                <a:gd name="T2" fmla="*/ 407 w 458"/>
                <a:gd name="T3" fmla="*/ 20 h 61"/>
                <a:gd name="T4" fmla="*/ 407 w 458"/>
                <a:gd name="T5" fmla="*/ 40 h 61"/>
                <a:gd name="T6" fmla="*/ 0 w 458"/>
                <a:gd name="T7" fmla="*/ 40 h 61"/>
                <a:gd name="T8" fmla="*/ 0 w 458"/>
                <a:gd name="T9" fmla="*/ 20 h 61"/>
                <a:gd name="T10" fmla="*/ 397 w 458"/>
                <a:gd name="T11" fmla="*/ 0 h 61"/>
                <a:gd name="T12" fmla="*/ 458 w 458"/>
                <a:gd name="T13" fmla="*/ 30 h 61"/>
                <a:gd name="T14" fmla="*/ 397 w 458"/>
                <a:gd name="T15" fmla="*/ 61 h 61"/>
                <a:gd name="T16" fmla="*/ 397 w 45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8"/>
                <a:gd name="T28" fmla="*/ 0 h 61"/>
                <a:gd name="T29" fmla="*/ 458 w 45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8" h="61">
                  <a:moveTo>
                    <a:pt x="0" y="20"/>
                  </a:moveTo>
                  <a:lnTo>
                    <a:pt x="407" y="20"/>
                  </a:lnTo>
                  <a:lnTo>
                    <a:pt x="407" y="40"/>
                  </a:lnTo>
                  <a:lnTo>
                    <a:pt x="0" y="40"/>
                  </a:lnTo>
                  <a:lnTo>
                    <a:pt x="0" y="20"/>
                  </a:lnTo>
                  <a:close/>
                  <a:moveTo>
                    <a:pt x="397" y="0"/>
                  </a:moveTo>
                  <a:lnTo>
                    <a:pt x="458" y="30"/>
                  </a:lnTo>
                  <a:lnTo>
                    <a:pt x="397" y="61"/>
                  </a:lnTo>
                  <a:lnTo>
                    <a:pt x="397"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575" name="Line 1682"/>
            <p:cNvSpPr>
              <a:spLocks noChangeShapeType="1"/>
            </p:cNvSpPr>
            <p:nvPr/>
          </p:nvSpPr>
          <p:spPr bwMode="auto">
            <a:xfrm>
              <a:off x="3774" y="1289"/>
              <a:ext cx="1" cy="1951"/>
            </a:xfrm>
            <a:prstGeom prst="line">
              <a:avLst/>
            </a:prstGeom>
            <a:noFill/>
            <a:ln w="20">
              <a:solidFill>
                <a:srgbClr val="000000"/>
              </a:solidFill>
              <a:miter lim="800000"/>
              <a:headEnd/>
              <a:tailEnd/>
            </a:ln>
          </p:spPr>
          <p:txBody>
            <a:bodyPr/>
            <a:lstStyle/>
            <a:p>
              <a:endParaRPr lang="mk-MK"/>
            </a:p>
          </p:txBody>
        </p:sp>
        <p:sp>
          <p:nvSpPr>
            <p:cNvPr id="18576" name="Freeform 1683"/>
            <p:cNvSpPr>
              <a:spLocks noEditPoints="1"/>
            </p:cNvSpPr>
            <p:nvPr/>
          </p:nvSpPr>
          <p:spPr bwMode="auto">
            <a:xfrm>
              <a:off x="3591" y="1929"/>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577" name="Freeform 1684"/>
            <p:cNvSpPr>
              <a:spLocks noEditPoints="1"/>
            </p:cNvSpPr>
            <p:nvPr/>
          </p:nvSpPr>
          <p:spPr bwMode="auto">
            <a:xfrm>
              <a:off x="3591" y="3210"/>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0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0"/>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578" name="Freeform 1685"/>
            <p:cNvSpPr>
              <a:spLocks noEditPoints="1"/>
            </p:cNvSpPr>
            <p:nvPr/>
          </p:nvSpPr>
          <p:spPr bwMode="auto">
            <a:xfrm>
              <a:off x="3591" y="2526"/>
              <a:ext cx="396" cy="61"/>
            </a:xfrm>
            <a:custGeom>
              <a:avLst/>
              <a:gdLst>
                <a:gd name="T0" fmla="*/ 0 w 396"/>
                <a:gd name="T1" fmla="*/ 20 h 61"/>
                <a:gd name="T2" fmla="*/ 346 w 396"/>
                <a:gd name="T3" fmla="*/ 20 h 61"/>
                <a:gd name="T4" fmla="*/ 346 w 396"/>
                <a:gd name="T5" fmla="*/ 40 h 61"/>
                <a:gd name="T6" fmla="*/ 0 w 396"/>
                <a:gd name="T7" fmla="*/ 40 h 61"/>
                <a:gd name="T8" fmla="*/ 0 w 396"/>
                <a:gd name="T9" fmla="*/ 20 h 61"/>
                <a:gd name="T10" fmla="*/ 335 w 396"/>
                <a:gd name="T11" fmla="*/ 0 h 61"/>
                <a:gd name="T12" fmla="*/ 396 w 396"/>
                <a:gd name="T13" fmla="*/ 31 h 61"/>
                <a:gd name="T14" fmla="*/ 335 w 396"/>
                <a:gd name="T15" fmla="*/ 61 h 61"/>
                <a:gd name="T16" fmla="*/ 335 w 39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1"/>
                <a:gd name="T29" fmla="*/ 396 w 39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1">
                  <a:moveTo>
                    <a:pt x="0" y="20"/>
                  </a:moveTo>
                  <a:lnTo>
                    <a:pt x="346" y="20"/>
                  </a:lnTo>
                  <a:lnTo>
                    <a:pt x="346" y="40"/>
                  </a:lnTo>
                  <a:lnTo>
                    <a:pt x="0" y="40"/>
                  </a:lnTo>
                  <a:lnTo>
                    <a:pt x="0" y="20"/>
                  </a:lnTo>
                  <a:close/>
                  <a:moveTo>
                    <a:pt x="335" y="0"/>
                  </a:moveTo>
                  <a:lnTo>
                    <a:pt x="396" y="31"/>
                  </a:lnTo>
                  <a:lnTo>
                    <a:pt x="335" y="61"/>
                  </a:lnTo>
                  <a:lnTo>
                    <a:pt x="335" y="0"/>
                  </a:lnTo>
                  <a:close/>
                </a:path>
              </a:pathLst>
            </a:custGeom>
            <a:solidFill>
              <a:srgbClr val="000000"/>
            </a:solidFill>
            <a:ln w="1" cap="flat">
              <a:solidFill>
                <a:srgbClr val="000000"/>
              </a:solidFill>
              <a:prstDash val="solid"/>
              <a:round/>
              <a:headEnd/>
              <a:tailEnd/>
            </a:ln>
          </p:spPr>
          <p:txBody>
            <a:bodyPr/>
            <a:lstStyle/>
            <a:p>
              <a:endParaRPr lang="mk-MK"/>
            </a:p>
          </p:txBody>
        </p:sp>
        <p:sp>
          <p:nvSpPr>
            <p:cNvPr id="18579" name="Rectangle 1686"/>
            <p:cNvSpPr>
              <a:spLocks noChangeArrowheads="1"/>
            </p:cNvSpPr>
            <p:nvPr/>
          </p:nvSpPr>
          <p:spPr bwMode="auto">
            <a:xfrm>
              <a:off x="3994" y="3509"/>
              <a:ext cx="637" cy="138"/>
            </a:xfrm>
            <a:prstGeom prst="rect">
              <a:avLst/>
            </a:prstGeom>
            <a:noFill/>
            <a:ln w="9525">
              <a:noFill/>
              <a:miter lim="800000"/>
              <a:headEnd/>
              <a:tailEnd/>
            </a:ln>
          </p:spPr>
          <p:txBody>
            <a:bodyPr wrap="none" lIns="0" tIns="0" rIns="0" bIns="0">
              <a:spAutoFit/>
            </a:bodyPr>
            <a:lstStyle/>
            <a:p>
              <a:r>
                <a:rPr lang="mk-MK" sz="1300">
                  <a:solidFill>
                    <a:srgbClr val="990033"/>
                  </a:solidFill>
                </a:rPr>
                <a:t>n predictions</a:t>
              </a:r>
              <a:endParaRPr lang="mk-MK"/>
            </a:p>
          </p:txBody>
        </p:sp>
        <p:sp>
          <p:nvSpPr>
            <p:cNvPr id="18580" name="Freeform 1687"/>
            <p:cNvSpPr>
              <a:spLocks/>
            </p:cNvSpPr>
            <p:nvPr/>
          </p:nvSpPr>
          <p:spPr bwMode="auto">
            <a:xfrm>
              <a:off x="4353" y="1258"/>
              <a:ext cx="92" cy="2104"/>
            </a:xfrm>
            <a:custGeom>
              <a:avLst/>
              <a:gdLst>
                <a:gd name="T0" fmla="*/ 0 w 150"/>
                <a:gd name="T1" fmla="*/ 0 h 3450"/>
                <a:gd name="T2" fmla="*/ 75 w 150"/>
                <a:gd name="T3" fmla="*/ 287 h 3450"/>
                <a:gd name="T4" fmla="*/ 75 w 150"/>
                <a:gd name="T5" fmla="*/ 1437 h 3450"/>
                <a:gd name="T6" fmla="*/ 150 w 150"/>
                <a:gd name="T7" fmla="*/ 1725 h 3450"/>
                <a:gd name="T8" fmla="*/ 75 w 150"/>
                <a:gd name="T9" fmla="*/ 2012 h 3450"/>
                <a:gd name="T10" fmla="*/ 75 w 150"/>
                <a:gd name="T11" fmla="*/ 3162 h 3450"/>
                <a:gd name="T12" fmla="*/ 0 w 150"/>
                <a:gd name="T13" fmla="*/ 3450 h 3450"/>
                <a:gd name="T14" fmla="*/ 0 60000 65536"/>
                <a:gd name="T15" fmla="*/ 0 60000 65536"/>
                <a:gd name="T16" fmla="*/ 0 60000 65536"/>
                <a:gd name="T17" fmla="*/ 0 60000 65536"/>
                <a:gd name="T18" fmla="*/ 0 60000 65536"/>
                <a:gd name="T19" fmla="*/ 0 60000 65536"/>
                <a:gd name="T20" fmla="*/ 0 60000 65536"/>
                <a:gd name="T21" fmla="*/ 0 w 150"/>
                <a:gd name="T22" fmla="*/ 0 h 3450"/>
                <a:gd name="T23" fmla="*/ 150 w 150"/>
                <a:gd name="T24" fmla="*/ 3450 h 34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3450">
                  <a:moveTo>
                    <a:pt x="0" y="0"/>
                  </a:moveTo>
                  <a:cubicBezTo>
                    <a:pt x="41" y="0"/>
                    <a:pt x="75" y="128"/>
                    <a:pt x="75" y="287"/>
                  </a:cubicBezTo>
                  <a:lnTo>
                    <a:pt x="75" y="1437"/>
                  </a:lnTo>
                  <a:cubicBezTo>
                    <a:pt x="75" y="1596"/>
                    <a:pt x="109" y="1725"/>
                    <a:pt x="150" y="1725"/>
                  </a:cubicBezTo>
                  <a:cubicBezTo>
                    <a:pt x="109" y="1725"/>
                    <a:pt x="75" y="1853"/>
                    <a:pt x="75" y="2012"/>
                  </a:cubicBezTo>
                  <a:lnTo>
                    <a:pt x="75" y="3162"/>
                  </a:lnTo>
                  <a:cubicBezTo>
                    <a:pt x="75" y="3321"/>
                    <a:pt x="41" y="3450"/>
                    <a:pt x="0" y="3450"/>
                  </a:cubicBezTo>
                </a:path>
              </a:pathLst>
            </a:custGeom>
            <a:noFill/>
            <a:ln w="4" cap="rnd">
              <a:solidFill>
                <a:srgbClr val="000000"/>
              </a:solidFill>
              <a:prstDash val="solid"/>
              <a:round/>
              <a:headEnd/>
              <a:tailEnd/>
            </a:ln>
          </p:spPr>
          <p:txBody>
            <a:bodyPr/>
            <a:lstStyle/>
            <a:p>
              <a:endParaRPr lang="mk-MK"/>
            </a:p>
          </p:txBody>
        </p:sp>
        <p:grpSp>
          <p:nvGrpSpPr>
            <p:cNvPr id="18581" name="Group 1690"/>
            <p:cNvGrpSpPr>
              <a:grpSpLocks/>
            </p:cNvGrpSpPr>
            <p:nvPr/>
          </p:nvGrpSpPr>
          <p:grpSpPr bwMode="auto">
            <a:xfrm>
              <a:off x="4475" y="2287"/>
              <a:ext cx="111" cy="69"/>
              <a:chOff x="4475" y="2287"/>
              <a:chExt cx="111" cy="69"/>
            </a:xfrm>
          </p:grpSpPr>
          <p:sp>
            <p:nvSpPr>
              <p:cNvPr id="18882" name="Freeform 1688"/>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solidFill>
                <a:srgbClr val="990033"/>
              </a:solidFill>
              <a:ln w="9525">
                <a:noFill/>
                <a:round/>
                <a:headEnd/>
                <a:tailEnd/>
              </a:ln>
            </p:spPr>
            <p:txBody>
              <a:bodyPr/>
              <a:lstStyle/>
              <a:p>
                <a:endParaRPr lang="mk-MK"/>
              </a:p>
            </p:txBody>
          </p:sp>
          <p:sp>
            <p:nvSpPr>
              <p:cNvPr id="18883" name="Freeform 1689"/>
              <p:cNvSpPr>
                <a:spLocks/>
              </p:cNvSpPr>
              <p:nvPr/>
            </p:nvSpPr>
            <p:spPr bwMode="auto">
              <a:xfrm>
                <a:off x="4475" y="2287"/>
                <a:ext cx="111" cy="69"/>
              </a:xfrm>
              <a:custGeom>
                <a:avLst/>
                <a:gdLst>
                  <a:gd name="T0" fmla="*/ 83 w 111"/>
                  <a:gd name="T1" fmla="*/ 0 h 69"/>
                  <a:gd name="T2" fmla="*/ 83 w 111"/>
                  <a:gd name="T3" fmla="*/ 17 h 69"/>
                  <a:gd name="T4" fmla="*/ 0 w 111"/>
                  <a:gd name="T5" fmla="*/ 17 h 69"/>
                  <a:gd name="T6" fmla="*/ 0 w 111"/>
                  <a:gd name="T7" fmla="*/ 51 h 69"/>
                  <a:gd name="T8" fmla="*/ 83 w 111"/>
                  <a:gd name="T9" fmla="*/ 51 h 69"/>
                  <a:gd name="T10" fmla="*/ 83 w 111"/>
                  <a:gd name="T11" fmla="*/ 69 h 69"/>
                  <a:gd name="T12" fmla="*/ 111 w 111"/>
                  <a:gd name="T13" fmla="*/ 34 h 69"/>
                  <a:gd name="T14" fmla="*/ 83 w 11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69"/>
                  <a:gd name="T26" fmla="*/ 111 w 11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69">
                    <a:moveTo>
                      <a:pt x="83" y="0"/>
                    </a:moveTo>
                    <a:lnTo>
                      <a:pt x="83" y="17"/>
                    </a:lnTo>
                    <a:lnTo>
                      <a:pt x="0" y="17"/>
                    </a:lnTo>
                    <a:lnTo>
                      <a:pt x="0" y="51"/>
                    </a:lnTo>
                    <a:lnTo>
                      <a:pt x="83" y="51"/>
                    </a:lnTo>
                    <a:lnTo>
                      <a:pt x="83" y="69"/>
                    </a:lnTo>
                    <a:lnTo>
                      <a:pt x="111" y="34"/>
                    </a:lnTo>
                    <a:lnTo>
                      <a:pt x="83" y="0"/>
                    </a:lnTo>
                    <a:close/>
                  </a:path>
                </a:pathLst>
              </a:custGeom>
              <a:noFill/>
              <a:ln w="4" cap="rnd">
                <a:solidFill>
                  <a:srgbClr val="000000"/>
                </a:solidFill>
                <a:prstDash val="solid"/>
                <a:round/>
                <a:headEnd/>
                <a:tailEnd/>
              </a:ln>
            </p:spPr>
            <p:txBody>
              <a:bodyPr/>
              <a:lstStyle/>
              <a:p>
                <a:endParaRPr lang="mk-MK"/>
              </a:p>
            </p:txBody>
          </p:sp>
        </p:grpSp>
        <p:sp>
          <p:nvSpPr>
            <p:cNvPr id="18582" name="Rectangle 1691"/>
            <p:cNvSpPr>
              <a:spLocks noChangeArrowheads="1"/>
            </p:cNvSpPr>
            <p:nvPr/>
          </p:nvSpPr>
          <p:spPr bwMode="auto">
            <a:xfrm>
              <a:off x="4451" y="2459"/>
              <a:ext cx="242" cy="138"/>
            </a:xfrm>
            <a:prstGeom prst="rect">
              <a:avLst/>
            </a:prstGeom>
            <a:noFill/>
            <a:ln w="9525">
              <a:noFill/>
              <a:miter lim="800000"/>
              <a:headEnd/>
              <a:tailEnd/>
            </a:ln>
          </p:spPr>
          <p:txBody>
            <a:bodyPr wrap="none" lIns="0" tIns="0" rIns="0" bIns="0">
              <a:spAutoFit/>
            </a:bodyPr>
            <a:lstStyle/>
            <a:p>
              <a:r>
                <a:rPr lang="mk-MK" sz="1300">
                  <a:solidFill>
                    <a:srgbClr val="990033"/>
                  </a:solidFill>
                </a:rPr>
                <a:t>vote</a:t>
              </a:r>
              <a:endParaRPr lang="mk-MK"/>
            </a:p>
          </p:txBody>
        </p:sp>
        <p:grpSp>
          <p:nvGrpSpPr>
            <p:cNvPr id="18583" name="Group 1728"/>
            <p:cNvGrpSpPr>
              <a:grpSpLocks/>
            </p:cNvGrpSpPr>
            <p:nvPr/>
          </p:nvGrpSpPr>
          <p:grpSpPr bwMode="auto">
            <a:xfrm>
              <a:off x="1761" y="1167"/>
              <a:ext cx="269" cy="366"/>
              <a:chOff x="1761" y="1167"/>
              <a:chExt cx="269" cy="366"/>
            </a:xfrm>
          </p:grpSpPr>
          <p:sp>
            <p:nvSpPr>
              <p:cNvPr id="18846" name="Rectangle 1692"/>
              <p:cNvSpPr>
                <a:spLocks noChangeArrowheads="1"/>
              </p:cNvSpPr>
              <p:nvPr/>
            </p:nvSpPr>
            <p:spPr bwMode="auto">
              <a:xfrm>
                <a:off x="1761" y="1167"/>
                <a:ext cx="269" cy="19"/>
              </a:xfrm>
              <a:prstGeom prst="rect">
                <a:avLst/>
              </a:prstGeom>
              <a:solidFill>
                <a:srgbClr val="00003B"/>
              </a:solidFill>
              <a:ln w="9525">
                <a:noFill/>
                <a:miter lim="800000"/>
                <a:headEnd/>
                <a:tailEnd/>
              </a:ln>
            </p:spPr>
            <p:txBody>
              <a:bodyPr/>
              <a:lstStyle/>
              <a:p>
                <a:endParaRPr lang="mk-MK"/>
              </a:p>
            </p:txBody>
          </p:sp>
          <p:sp>
            <p:nvSpPr>
              <p:cNvPr id="18847" name="Rectangle 1693"/>
              <p:cNvSpPr>
                <a:spLocks noChangeArrowheads="1"/>
              </p:cNvSpPr>
              <p:nvPr/>
            </p:nvSpPr>
            <p:spPr bwMode="auto">
              <a:xfrm>
                <a:off x="1761" y="1186"/>
                <a:ext cx="269" cy="14"/>
              </a:xfrm>
              <a:prstGeom prst="rect">
                <a:avLst/>
              </a:prstGeom>
              <a:solidFill>
                <a:srgbClr val="00003D"/>
              </a:solidFill>
              <a:ln w="9525">
                <a:noFill/>
                <a:miter lim="800000"/>
                <a:headEnd/>
                <a:tailEnd/>
              </a:ln>
            </p:spPr>
            <p:txBody>
              <a:bodyPr/>
              <a:lstStyle/>
              <a:p>
                <a:endParaRPr lang="mk-MK"/>
              </a:p>
            </p:txBody>
          </p:sp>
          <p:sp>
            <p:nvSpPr>
              <p:cNvPr id="18848" name="Rectangle 1694"/>
              <p:cNvSpPr>
                <a:spLocks noChangeArrowheads="1"/>
              </p:cNvSpPr>
              <p:nvPr/>
            </p:nvSpPr>
            <p:spPr bwMode="auto">
              <a:xfrm>
                <a:off x="1761" y="1200"/>
                <a:ext cx="269" cy="12"/>
              </a:xfrm>
              <a:prstGeom prst="rect">
                <a:avLst/>
              </a:prstGeom>
              <a:solidFill>
                <a:srgbClr val="00003F"/>
              </a:solidFill>
              <a:ln w="9525">
                <a:noFill/>
                <a:miter lim="800000"/>
                <a:headEnd/>
                <a:tailEnd/>
              </a:ln>
            </p:spPr>
            <p:txBody>
              <a:bodyPr/>
              <a:lstStyle/>
              <a:p>
                <a:endParaRPr lang="mk-MK"/>
              </a:p>
            </p:txBody>
          </p:sp>
          <p:sp>
            <p:nvSpPr>
              <p:cNvPr id="18849" name="Rectangle 1695"/>
              <p:cNvSpPr>
                <a:spLocks noChangeArrowheads="1"/>
              </p:cNvSpPr>
              <p:nvPr/>
            </p:nvSpPr>
            <p:spPr bwMode="auto">
              <a:xfrm>
                <a:off x="1761" y="1212"/>
                <a:ext cx="269" cy="13"/>
              </a:xfrm>
              <a:prstGeom prst="rect">
                <a:avLst/>
              </a:prstGeom>
              <a:solidFill>
                <a:srgbClr val="000041"/>
              </a:solidFill>
              <a:ln w="9525">
                <a:noFill/>
                <a:miter lim="800000"/>
                <a:headEnd/>
                <a:tailEnd/>
              </a:ln>
            </p:spPr>
            <p:txBody>
              <a:bodyPr/>
              <a:lstStyle/>
              <a:p>
                <a:endParaRPr lang="mk-MK"/>
              </a:p>
            </p:txBody>
          </p:sp>
          <p:sp>
            <p:nvSpPr>
              <p:cNvPr id="18850" name="Rectangle 1696"/>
              <p:cNvSpPr>
                <a:spLocks noChangeArrowheads="1"/>
              </p:cNvSpPr>
              <p:nvPr/>
            </p:nvSpPr>
            <p:spPr bwMode="auto">
              <a:xfrm>
                <a:off x="1761" y="1225"/>
                <a:ext cx="269" cy="9"/>
              </a:xfrm>
              <a:prstGeom prst="rect">
                <a:avLst/>
              </a:prstGeom>
              <a:solidFill>
                <a:srgbClr val="000043"/>
              </a:solidFill>
              <a:ln w="9525">
                <a:noFill/>
                <a:miter lim="800000"/>
                <a:headEnd/>
                <a:tailEnd/>
              </a:ln>
            </p:spPr>
            <p:txBody>
              <a:bodyPr/>
              <a:lstStyle/>
              <a:p>
                <a:endParaRPr lang="mk-MK"/>
              </a:p>
            </p:txBody>
          </p:sp>
          <p:sp>
            <p:nvSpPr>
              <p:cNvPr id="18851" name="Rectangle 1697"/>
              <p:cNvSpPr>
                <a:spLocks noChangeArrowheads="1"/>
              </p:cNvSpPr>
              <p:nvPr/>
            </p:nvSpPr>
            <p:spPr bwMode="auto">
              <a:xfrm>
                <a:off x="1761" y="1234"/>
                <a:ext cx="269" cy="10"/>
              </a:xfrm>
              <a:prstGeom prst="rect">
                <a:avLst/>
              </a:prstGeom>
              <a:solidFill>
                <a:srgbClr val="000045"/>
              </a:solidFill>
              <a:ln w="9525">
                <a:noFill/>
                <a:miter lim="800000"/>
                <a:headEnd/>
                <a:tailEnd/>
              </a:ln>
            </p:spPr>
            <p:txBody>
              <a:bodyPr/>
              <a:lstStyle/>
              <a:p>
                <a:endParaRPr lang="mk-MK"/>
              </a:p>
            </p:txBody>
          </p:sp>
          <p:sp>
            <p:nvSpPr>
              <p:cNvPr id="18852" name="Rectangle 1698"/>
              <p:cNvSpPr>
                <a:spLocks noChangeArrowheads="1"/>
              </p:cNvSpPr>
              <p:nvPr/>
            </p:nvSpPr>
            <p:spPr bwMode="auto">
              <a:xfrm>
                <a:off x="1761" y="1244"/>
                <a:ext cx="269" cy="9"/>
              </a:xfrm>
              <a:prstGeom prst="rect">
                <a:avLst/>
              </a:prstGeom>
              <a:solidFill>
                <a:srgbClr val="000047"/>
              </a:solidFill>
              <a:ln w="9525">
                <a:noFill/>
                <a:miter lim="800000"/>
                <a:headEnd/>
                <a:tailEnd/>
              </a:ln>
            </p:spPr>
            <p:txBody>
              <a:bodyPr/>
              <a:lstStyle/>
              <a:p>
                <a:endParaRPr lang="mk-MK"/>
              </a:p>
            </p:txBody>
          </p:sp>
          <p:sp>
            <p:nvSpPr>
              <p:cNvPr id="18853" name="Rectangle 1699"/>
              <p:cNvSpPr>
                <a:spLocks noChangeArrowheads="1"/>
              </p:cNvSpPr>
              <p:nvPr/>
            </p:nvSpPr>
            <p:spPr bwMode="auto">
              <a:xfrm>
                <a:off x="1761" y="1253"/>
                <a:ext cx="269" cy="8"/>
              </a:xfrm>
              <a:prstGeom prst="rect">
                <a:avLst/>
              </a:prstGeom>
              <a:solidFill>
                <a:srgbClr val="000049"/>
              </a:solidFill>
              <a:ln w="9525">
                <a:noFill/>
                <a:miter lim="800000"/>
                <a:headEnd/>
                <a:tailEnd/>
              </a:ln>
            </p:spPr>
            <p:txBody>
              <a:bodyPr/>
              <a:lstStyle/>
              <a:p>
                <a:endParaRPr lang="mk-MK"/>
              </a:p>
            </p:txBody>
          </p:sp>
          <p:sp>
            <p:nvSpPr>
              <p:cNvPr id="18854" name="Rectangle 1700"/>
              <p:cNvSpPr>
                <a:spLocks noChangeArrowheads="1"/>
              </p:cNvSpPr>
              <p:nvPr/>
            </p:nvSpPr>
            <p:spPr bwMode="auto">
              <a:xfrm>
                <a:off x="1761" y="1261"/>
                <a:ext cx="269" cy="8"/>
              </a:xfrm>
              <a:prstGeom prst="rect">
                <a:avLst/>
              </a:prstGeom>
              <a:solidFill>
                <a:srgbClr val="00004B"/>
              </a:solidFill>
              <a:ln w="9525">
                <a:noFill/>
                <a:miter lim="800000"/>
                <a:headEnd/>
                <a:tailEnd/>
              </a:ln>
            </p:spPr>
            <p:txBody>
              <a:bodyPr/>
              <a:lstStyle/>
              <a:p>
                <a:endParaRPr lang="mk-MK"/>
              </a:p>
            </p:txBody>
          </p:sp>
          <p:sp>
            <p:nvSpPr>
              <p:cNvPr id="18855" name="Rectangle 1701"/>
              <p:cNvSpPr>
                <a:spLocks noChangeArrowheads="1"/>
              </p:cNvSpPr>
              <p:nvPr/>
            </p:nvSpPr>
            <p:spPr bwMode="auto">
              <a:xfrm>
                <a:off x="1761" y="1269"/>
                <a:ext cx="269" cy="5"/>
              </a:xfrm>
              <a:prstGeom prst="rect">
                <a:avLst/>
              </a:prstGeom>
              <a:solidFill>
                <a:srgbClr val="00004D"/>
              </a:solidFill>
              <a:ln w="9525">
                <a:noFill/>
                <a:miter lim="800000"/>
                <a:headEnd/>
                <a:tailEnd/>
              </a:ln>
            </p:spPr>
            <p:txBody>
              <a:bodyPr/>
              <a:lstStyle/>
              <a:p>
                <a:endParaRPr lang="mk-MK"/>
              </a:p>
            </p:txBody>
          </p:sp>
          <p:sp>
            <p:nvSpPr>
              <p:cNvPr id="18856" name="Rectangle 1702"/>
              <p:cNvSpPr>
                <a:spLocks noChangeArrowheads="1"/>
              </p:cNvSpPr>
              <p:nvPr/>
            </p:nvSpPr>
            <p:spPr bwMode="auto">
              <a:xfrm>
                <a:off x="1761" y="1274"/>
                <a:ext cx="269" cy="7"/>
              </a:xfrm>
              <a:prstGeom prst="rect">
                <a:avLst/>
              </a:prstGeom>
              <a:solidFill>
                <a:srgbClr val="00004F"/>
              </a:solidFill>
              <a:ln w="9525">
                <a:noFill/>
                <a:miter lim="800000"/>
                <a:headEnd/>
                <a:tailEnd/>
              </a:ln>
            </p:spPr>
            <p:txBody>
              <a:bodyPr/>
              <a:lstStyle/>
              <a:p>
                <a:endParaRPr lang="mk-MK"/>
              </a:p>
            </p:txBody>
          </p:sp>
          <p:sp>
            <p:nvSpPr>
              <p:cNvPr id="18857" name="Rectangle 1703"/>
              <p:cNvSpPr>
                <a:spLocks noChangeArrowheads="1"/>
              </p:cNvSpPr>
              <p:nvPr/>
            </p:nvSpPr>
            <p:spPr bwMode="auto">
              <a:xfrm>
                <a:off x="1761" y="1281"/>
                <a:ext cx="269" cy="7"/>
              </a:xfrm>
              <a:prstGeom prst="rect">
                <a:avLst/>
              </a:prstGeom>
              <a:solidFill>
                <a:srgbClr val="000051"/>
              </a:solidFill>
              <a:ln w="9525">
                <a:noFill/>
                <a:miter lim="800000"/>
                <a:headEnd/>
                <a:tailEnd/>
              </a:ln>
            </p:spPr>
            <p:txBody>
              <a:bodyPr/>
              <a:lstStyle/>
              <a:p>
                <a:endParaRPr lang="mk-MK"/>
              </a:p>
            </p:txBody>
          </p:sp>
          <p:sp>
            <p:nvSpPr>
              <p:cNvPr id="18858" name="Rectangle 1704"/>
              <p:cNvSpPr>
                <a:spLocks noChangeArrowheads="1"/>
              </p:cNvSpPr>
              <p:nvPr/>
            </p:nvSpPr>
            <p:spPr bwMode="auto">
              <a:xfrm>
                <a:off x="1761" y="1288"/>
                <a:ext cx="269" cy="7"/>
              </a:xfrm>
              <a:prstGeom prst="rect">
                <a:avLst/>
              </a:prstGeom>
              <a:solidFill>
                <a:srgbClr val="000053"/>
              </a:solidFill>
              <a:ln w="9525">
                <a:noFill/>
                <a:miter lim="800000"/>
                <a:headEnd/>
                <a:tailEnd/>
              </a:ln>
            </p:spPr>
            <p:txBody>
              <a:bodyPr/>
              <a:lstStyle/>
              <a:p>
                <a:endParaRPr lang="mk-MK"/>
              </a:p>
            </p:txBody>
          </p:sp>
          <p:sp>
            <p:nvSpPr>
              <p:cNvPr id="18859" name="Rectangle 1705"/>
              <p:cNvSpPr>
                <a:spLocks noChangeArrowheads="1"/>
              </p:cNvSpPr>
              <p:nvPr/>
            </p:nvSpPr>
            <p:spPr bwMode="auto">
              <a:xfrm>
                <a:off x="1761" y="1295"/>
                <a:ext cx="269" cy="7"/>
              </a:xfrm>
              <a:prstGeom prst="rect">
                <a:avLst/>
              </a:prstGeom>
              <a:solidFill>
                <a:srgbClr val="000055"/>
              </a:solidFill>
              <a:ln w="9525">
                <a:noFill/>
                <a:miter lim="800000"/>
                <a:headEnd/>
                <a:tailEnd/>
              </a:ln>
            </p:spPr>
            <p:txBody>
              <a:bodyPr/>
              <a:lstStyle/>
              <a:p>
                <a:endParaRPr lang="mk-MK"/>
              </a:p>
            </p:txBody>
          </p:sp>
          <p:sp>
            <p:nvSpPr>
              <p:cNvPr id="18860" name="Rectangle 1706"/>
              <p:cNvSpPr>
                <a:spLocks noChangeArrowheads="1"/>
              </p:cNvSpPr>
              <p:nvPr/>
            </p:nvSpPr>
            <p:spPr bwMode="auto">
              <a:xfrm>
                <a:off x="1761" y="1302"/>
                <a:ext cx="269" cy="6"/>
              </a:xfrm>
              <a:prstGeom prst="rect">
                <a:avLst/>
              </a:prstGeom>
              <a:solidFill>
                <a:srgbClr val="000057"/>
              </a:solidFill>
              <a:ln w="9525">
                <a:noFill/>
                <a:miter lim="800000"/>
                <a:headEnd/>
                <a:tailEnd/>
              </a:ln>
            </p:spPr>
            <p:txBody>
              <a:bodyPr/>
              <a:lstStyle/>
              <a:p>
                <a:endParaRPr lang="mk-MK"/>
              </a:p>
            </p:txBody>
          </p:sp>
          <p:sp>
            <p:nvSpPr>
              <p:cNvPr id="18861" name="Rectangle 1707"/>
              <p:cNvSpPr>
                <a:spLocks noChangeArrowheads="1"/>
              </p:cNvSpPr>
              <p:nvPr/>
            </p:nvSpPr>
            <p:spPr bwMode="auto">
              <a:xfrm>
                <a:off x="1761" y="1308"/>
                <a:ext cx="269" cy="6"/>
              </a:xfrm>
              <a:prstGeom prst="rect">
                <a:avLst/>
              </a:prstGeom>
              <a:solidFill>
                <a:srgbClr val="000059"/>
              </a:solidFill>
              <a:ln w="9525">
                <a:noFill/>
                <a:miter lim="800000"/>
                <a:headEnd/>
                <a:tailEnd/>
              </a:ln>
            </p:spPr>
            <p:txBody>
              <a:bodyPr/>
              <a:lstStyle/>
              <a:p>
                <a:endParaRPr lang="mk-MK"/>
              </a:p>
            </p:txBody>
          </p:sp>
          <p:sp>
            <p:nvSpPr>
              <p:cNvPr id="18862" name="Rectangle 1708"/>
              <p:cNvSpPr>
                <a:spLocks noChangeArrowheads="1"/>
              </p:cNvSpPr>
              <p:nvPr/>
            </p:nvSpPr>
            <p:spPr bwMode="auto">
              <a:xfrm>
                <a:off x="1761" y="1314"/>
                <a:ext cx="269" cy="7"/>
              </a:xfrm>
              <a:prstGeom prst="rect">
                <a:avLst/>
              </a:prstGeom>
              <a:solidFill>
                <a:srgbClr val="00005B"/>
              </a:solidFill>
              <a:ln w="9525">
                <a:noFill/>
                <a:miter lim="800000"/>
                <a:headEnd/>
                <a:tailEnd/>
              </a:ln>
            </p:spPr>
            <p:txBody>
              <a:bodyPr/>
              <a:lstStyle/>
              <a:p>
                <a:endParaRPr lang="mk-MK"/>
              </a:p>
            </p:txBody>
          </p:sp>
          <p:sp>
            <p:nvSpPr>
              <p:cNvPr id="18863" name="Rectangle 1709"/>
              <p:cNvSpPr>
                <a:spLocks noChangeArrowheads="1"/>
              </p:cNvSpPr>
              <p:nvPr/>
            </p:nvSpPr>
            <p:spPr bwMode="auto">
              <a:xfrm>
                <a:off x="1761" y="1321"/>
                <a:ext cx="269" cy="7"/>
              </a:xfrm>
              <a:prstGeom prst="rect">
                <a:avLst/>
              </a:prstGeom>
              <a:solidFill>
                <a:srgbClr val="00005D"/>
              </a:solidFill>
              <a:ln w="9525">
                <a:noFill/>
                <a:miter lim="800000"/>
                <a:headEnd/>
                <a:tailEnd/>
              </a:ln>
            </p:spPr>
            <p:txBody>
              <a:bodyPr/>
              <a:lstStyle/>
              <a:p>
                <a:endParaRPr lang="mk-MK"/>
              </a:p>
            </p:txBody>
          </p:sp>
          <p:sp>
            <p:nvSpPr>
              <p:cNvPr id="18864" name="Rectangle 1710"/>
              <p:cNvSpPr>
                <a:spLocks noChangeArrowheads="1"/>
              </p:cNvSpPr>
              <p:nvPr/>
            </p:nvSpPr>
            <p:spPr bwMode="auto">
              <a:xfrm>
                <a:off x="1761" y="1328"/>
                <a:ext cx="269" cy="6"/>
              </a:xfrm>
              <a:prstGeom prst="rect">
                <a:avLst/>
              </a:prstGeom>
              <a:solidFill>
                <a:srgbClr val="00005F"/>
              </a:solidFill>
              <a:ln w="9525">
                <a:noFill/>
                <a:miter lim="800000"/>
                <a:headEnd/>
                <a:tailEnd/>
              </a:ln>
            </p:spPr>
            <p:txBody>
              <a:bodyPr/>
              <a:lstStyle/>
              <a:p>
                <a:endParaRPr lang="mk-MK"/>
              </a:p>
            </p:txBody>
          </p:sp>
          <p:sp>
            <p:nvSpPr>
              <p:cNvPr id="18865" name="Rectangle 1711"/>
              <p:cNvSpPr>
                <a:spLocks noChangeArrowheads="1"/>
              </p:cNvSpPr>
              <p:nvPr/>
            </p:nvSpPr>
            <p:spPr bwMode="auto">
              <a:xfrm>
                <a:off x="1761" y="1334"/>
                <a:ext cx="269" cy="7"/>
              </a:xfrm>
              <a:prstGeom prst="rect">
                <a:avLst/>
              </a:prstGeom>
              <a:solidFill>
                <a:srgbClr val="000061"/>
              </a:solidFill>
              <a:ln w="9525">
                <a:noFill/>
                <a:miter lim="800000"/>
                <a:headEnd/>
                <a:tailEnd/>
              </a:ln>
            </p:spPr>
            <p:txBody>
              <a:bodyPr/>
              <a:lstStyle/>
              <a:p>
                <a:endParaRPr lang="mk-MK"/>
              </a:p>
            </p:txBody>
          </p:sp>
          <p:sp>
            <p:nvSpPr>
              <p:cNvPr id="18866" name="Rectangle 1712"/>
              <p:cNvSpPr>
                <a:spLocks noChangeArrowheads="1"/>
              </p:cNvSpPr>
              <p:nvPr/>
            </p:nvSpPr>
            <p:spPr bwMode="auto">
              <a:xfrm>
                <a:off x="1761" y="1341"/>
                <a:ext cx="269" cy="6"/>
              </a:xfrm>
              <a:prstGeom prst="rect">
                <a:avLst/>
              </a:prstGeom>
              <a:solidFill>
                <a:srgbClr val="000063"/>
              </a:solidFill>
              <a:ln w="9525">
                <a:noFill/>
                <a:miter lim="800000"/>
                <a:headEnd/>
                <a:tailEnd/>
              </a:ln>
            </p:spPr>
            <p:txBody>
              <a:bodyPr/>
              <a:lstStyle/>
              <a:p>
                <a:endParaRPr lang="mk-MK"/>
              </a:p>
            </p:txBody>
          </p:sp>
          <p:sp>
            <p:nvSpPr>
              <p:cNvPr id="18867" name="Rectangle 1713"/>
              <p:cNvSpPr>
                <a:spLocks noChangeArrowheads="1"/>
              </p:cNvSpPr>
              <p:nvPr/>
            </p:nvSpPr>
            <p:spPr bwMode="auto">
              <a:xfrm>
                <a:off x="1761" y="1347"/>
                <a:ext cx="269" cy="7"/>
              </a:xfrm>
              <a:prstGeom prst="rect">
                <a:avLst/>
              </a:prstGeom>
              <a:solidFill>
                <a:srgbClr val="000065"/>
              </a:solidFill>
              <a:ln w="9525">
                <a:noFill/>
                <a:miter lim="800000"/>
                <a:headEnd/>
                <a:tailEnd/>
              </a:ln>
            </p:spPr>
            <p:txBody>
              <a:bodyPr/>
              <a:lstStyle/>
              <a:p>
                <a:endParaRPr lang="mk-MK"/>
              </a:p>
            </p:txBody>
          </p:sp>
          <p:sp>
            <p:nvSpPr>
              <p:cNvPr id="18868" name="Rectangle 1714"/>
              <p:cNvSpPr>
                <a:spLocks noChangeArrowheads="1"/>
              </p:cNvSpPr>
              <p:nvPr/>
            </p:nvSpPr>
            <p:spPr bwMode="auto">
              <a:xfrm>
                <a:off x="1761" y="1354"/>
                <a:ext cx="269" cy="8"/>
              </a:xfrm>
              <a:prstGeom prst="rect">
                <a:avLst/>
              </a:prstGeom>
              <a:solidFill>
                <a:srgbClr val="000067"/>
              </a:solidFill>
              <a:ln w="9525">
                <a:noFill/>
                <a:miter lim="800000"/>
                <a:headEnd/>
                <a:tailEnd/>
              </a:ln>
            </p:spPr>
            <p:txBody>
              <a:bodyPr/>
              <a:lstStyle/>
              <a:p>
                <a:endParaRPr lang="mk-MK"/>
              </a:p>
            </p:txBody>
          </p:sp>
          <p:sp>
            <p:nvSpPr>
              <p:cNvPr id="18869" name="Rectangle 1715"/>
              <p:cNvSpPr>
                <a:spLocks noChangeArrowheads="1"/>
              </p:cNvSpPr>
              <p:nvPr/>
            </p:nvSpPr>
            <p:spPr bwMode="auto">
              <a:xfrm>
                <a:off x="1761" y="1362"/>
                <a:ext cx="269" cy="8"/>
              </a:xfrm>
              <a:prstGeom prst="rect">
                <a:avLst/>
              </a:prstGeom>
              <a:solidFill>
                <a:srgbClr val="000069"/>
              </a:solidFill>
              <a:ln w="9525">
                <a:noFill/>
                <a:miter lim="800000"/>
                <a:headEnd/>
                <a:tailEnd/>
              </a:ln>
            </p:spPr>
            <p:txBody>
              <a:bodyPr/>
              <a:lstStyle/>
              <a:p>
                <a:endParaRPr lang="mk-MK"/>
              </a:p>
            </p:txBody>
          </p:sp>
          <p:sp>
            <p:nvSpPr>
              <p:cNvPr id="18870" name="Rectangle 1716"/>
              <p:cNvSpPr>
                <a:spLocks noChangeArrowheads="1"/>
              </p:cNvSpPr>
              <p:nvPr/>
            </p:nvSpPr>
            <p:spPr bwMode="auto">
              <a:xfrm>
                <a:off x="1761" y="1370"/>
                <a:ext cx="269" cy="8"/>
              </a:xfrm>
              <a:prstGeom prst="rect">
                <a:avLst/>
              </a:prstGeom>
              <a:solidFill>
                <a:srgbClr val="00006B"/>
              </a:solidFill>
              <a:ln w="9525">
                <a:noFill/>
                <a:miter lim="800000"/>
                <a:headEnd/>
                <a:tailEnd/>
              </a:ln>
            </p:spPr>
            <p:txBody>
              <a:bodyPr/>
              <a:lstStyle/>
              <a:p>
                <a:endParaRPr lang="mk-MK"/>
              </a:p>
            </p:txBody>
          </p:sp>
          <p:sp>
            <p:nvSpPr>
              <p:cNvPr id="18871" name="Rectangle 1717"/>
              <p:cNvSpPr>
                <a:spLocks noChangeArrowheads="1"/>
              </p:cNvSpPr>
              <p:nvPr/>
            </p:nvSpPr>
            <p:spPr bwMode="auto">
              <a:xfrm>
                <a:off x="1761" y="1378"/>
                <a:ext cx="269" cy="8"/>
              </a:xfrm>
              <a:prstGeom prst="rect">
                <a:avLst/>
              </a:prstGeom>
              <a:solidFill>
                <a:srgbClr val="00006D"/>
              </a:solidFill>
              <a:ln w="9525">
                <a:noFill/>
                <a:miter lim="800000"/>
                <a:headEnd/>
                <a:tailEnd/>
              </a:ln>
            </p:spPr>
            <p:txBody>
              <a:bodyPr/>
              <a:lstStyle/>
              <a:p>
                <a:endParaRPr lang="mk-MK"/>
              </a:p>
            </p:txBody>
          </p:sp>
          <p:sp>
            <p:nvSpPr>
              <p:cNvPr id="18872" name="Rectangle 1718"/>
              <p:cNvSpPr>
                <a:spLocks noChangeArrowheads="1"/>
              </p:cNvSpPr>
              <p:nvPr/>
            </p:nvSpPr>
            <p:spPr bwMode="auto">
              <a:xfrm>
                <a:off x="1761" y="1386"/>
                <a:ext cx="269" cy="8"/>
              </a:xfrm>
              <a:prstGeom prst="rect">
                <a:avLst/>
              </a:prstGeom>
              <a:solidFill>
                <a:srgbClr val="00006F"/>
              </a:solidFill>
              <a:ln w="9525">
                <a:noFill/>
                <a:miter lim="800000"/>
                <a:headEnd/>
                <a:tailEnd/>
              </a:ln>
            </p:spPr>
            <p:txBody>
              <a:bodyPr/>
              <a:lstStyle/>
              <a:p>
                <a:endParaRPr lang="mk-MK"/>
              </a:p>
            </p:txBody>
          </p:sp>
          <p:sp>
            <p:nvSpPr>
              <p:cNvPr id="18873" name="Rectangle 1719"/>
              <p:cNvSpPr>
                <a:spLocks noChangeArrowheads="1"/>
              </p:cNvSpPr>
              <p:nvPr/>
            </p:nvSpPr>
            <p:spPr bwMode="auto">
              <a:xfrm>
                <a:off x="1761" y="1394"/>
                <a:ext cx="269" cy="9"/>
              </a:xfrm>
              <a:prstGeom prst="rect">
                <a:avLst/>
              </a:prstGeom>
              <a:solidFill>
                <a:srgbClr val="000071"/>
              </a:solidFill>
              <a:ln w="9525">
                <a:noFill/>
                <a:miter lim="800000"/>
                <a:headEnd/>
                <a:tailEnd/>
              </a:ln>
            </p:spPr>
            <p:txBody>
              <a:bodyPr/>
              <a:lstStyle/>
              <a:p>
                <a:endParaRPr lang="mk-MK"/>
              </a:p>
            </p:txBody>
          </p:sp>
          <p:sp>
            <p:nvSpPr>
              <p:cNvPr id="18874" name="Rectangle 1720"/>
              <p:cNvSpPr>
                <a:spLocks noChangeArrowheads="1"/>
              </p:cNvSpPr>
              <p:nvPr/>
            </p:nvSpPr>
            <p:spPr bwMode="auto">
              <a:xfrm>
                <a:off x="1761" y="1403"/>
                <a:ext cx="269" cy="9"/>
              </a:xfrm>
              <a:prstGeom prst="rect">
                <a:avLst/>
              </a:prstGeom>
              <a:solidFill>
                <a:srgbClr val="000073"/>
              </a:solidFill>
              <a:ln w="9525">
                <a:noFill/>
                <a:miter lim="800000"/>
                <a:headEnd/>
                <a:tailEnd/>
              </a:ln>
            </p:spPr>
            <p:txBody>
              <a:bodyPr/>
              <a:lstStyle/>
              <a:p>
                <a:endParaRPr lang="mk-MK"/>
              </a:p>
            </p:txBody>
          </p:sp>
          <p:sp>
            <p:nvSpPr>
              <p:cNvPr id="18875" name="Rectangle 1721"/>
              <p:cNvSpPr>
                <a:spLocks noChangeArrowheads="1"/>
              </p:cNvSpPr>
              <p:nvPr/>
            </p:nvSpPr>
            <p:spPr bwMode="auto">
              <a:xfrm>
                <a:off x="1761" y="1412"/>
                <a:ext cx="269" cy="12"/>
              </a:xfrm>
              <a:prstGeom prst="rect">
                <a:avLst/>
              </a:prstGeom>
              <a:solidFill>
                <a:srgbClr val="000075"/>
              </a:solidFill>
              <a:ln w="9525">
                <a:noFill/>
                <a:miter lim="800000"/>
                <a:headEnd/>
                <a:tailEnd/>
              </a:ln>
            </p:spPr>
            <p:txBody>
              <a:bodyPr/>
              <a:lstStyle/>
              <a:p>
                <a:endParaRPr lang="mk-MK"/>
              </a:p>
            </p:txBody>
          </p:sp>
          <p:sp>
            <p:nvSpPr>
              <p:cNvPr id="18876" name="Rectangle 1722"/>
              <p:cNvSpPr>
                <a:spLocks noChangeArrowheads="1"/>
              </p:cNvSpPr>
              <p:nvPr/>
            </p:nvSpPr>
            <p:spPr bwMode="auto">
              <a:xfrm>
                <a:off x="1761" y="1424"/>
                <a:ext cx="269" cy="13"/>
              </a:xfrm>
              <a:prstGeom prst="rect">
                <a:avLst/>
              </a:prstGeom>
              <a:solidFill>
                <a:srgbClr val="000077"/>
              </a:solidFill>
              <a:ln w="9525">
                <a:noFill/>
                <a:miter lim="800000"/>
                <a:headEnd/>
                <a:tailEnd/>
              </a:ln>
            </p:spPr>
            <p:txBody>
              <a:bodyPr/>
              <a:lstStyle/>
              <a:p>
                <a:endParaRPr lang="mk-MK"/>
              </a:p>
            </p:txBody>
          </p:sp>
          <p:sp>
            <p:nvSpPr>
              <p:cNvPr id="18877" name="Rectangle 1723"/>
              <p:cNvSpPr>
                <a:spLocks noChangeArrowheads="1"/>
              </p:cNvSpPr>
              <p:nvPr/>
            </p:nvSpPr>
            <p:spPr bwMode="auto">
              <a:xfrm>
                <a:off x="1761" y="1437"/>
                <a:ext cx="269" cy="15"/>
              </a:xfrm>
              <a:prstGeom prst="rect">
                <a:avLst/>
              </a:prstGeom>
              <a:solidFill>
                <a:srgbClr val="000079"/>
              </a:solidFill>
              <a:ln w="9525">
                <a:noFill/>
                <a:miter lim="800000"/>
                <a:headEnd/>
                <a:tailEnd/>
              </a:ln>
            </p:spPr>
            <p:txBody>
              <a:bodyPr/>
              <a:lstStyle/>
              <a:p>
                <a:endParaRPr lang="mk-MK"/>
              </a:p>
            </p:txBody>
          </p:sp>
          <p:sp>
            <p:nvSpPr>
              <p:cNvPr id="18878" name="Rectangle 1724"/>
              <p:cNvSpPr>
                <a:spLocks noChangeArrowheads="1"/>
              </p:cNvSpPr>
              <p:nvPr/>
            </p:nvSpPr>
            <p:spPr bwMode="auto">
              <a:xfrm>
                <a:off x="1761" y="1452"/>
                <a:ext cx="269" cy="19"/>
              </a:xfrm>
              <a:prstGeom prst="rect">
                <a:avLst/>
              </a:prstGeom>
              <a:solidFill>
                <a:srgbClr val="00007B"/>
              </a:solidFill>
              <a:ln w="9525">
                <a:noFill/>
                <a:miter lim="800000"/>
                <a:headEnd/>
                <a:tailEnd/>
              </a:ln>
            </p:spPr>
            <p:txBody>
              <a:bodyPr/>
              <a:lstStyle/>
              <a:p>
                <a:endParaRPr lang="mk-MK"/>
              </a:p>
            </p:txBody>
          </p:sp>
          <p:sp>
            <p:nvSpPr>
              <p:cNvPr id="18879" name="Rectangle 1725"/>
              <p:cNvSpPr>
                <a:spLocks noChangeArrowheads="1"/>
              </p:cNvSpPr>
              <p:nvPr/>
            </p:nvSpPr>
            <p:spPr bwMode="auto">
              <a:xfrm>
                <a:off x="1761" y="1471"/>
                <a:ext cx="269" cy="24"/>
              </a:xfrm>
              <a:prstGeom prst="rect">
                <a:avLst/>
              </a:prstGeom>
              <a:solidFill>
                <a:srgbClr val="00007D"/>
              </a:solidFill>
              <a:ln w="9525">
                <a:noFill/>
                <a:miter lim="800000"/>
                <a:headEnd/>
                <a:tailEnd/>
              </a:ln>
            </p:spPr>
            <p:txBody>
              <a:bodyPr/>
              <a:lstStyle/>
              <a:p>
                <a:endParaRPr lang="mk-MK"/>
              </a:p>
            </p:txBody>
          </p:sp>
          <p:sp>
            <p:nvSpPr>
              <p:cNvPr id="18880" name="Rectangle 1726"/>
              <p:cNvSpPr>
                <a:spLocks noChangeArrowheads="1"/>
              </p:cNvSpPr>
              <p:nvPr/>
            </p:nvSpPr>
            <p:spPr bwMode="auto">
              <a:xfrm>
                <a:off x="1761" y="1495"/>
                <a:ext cx="269" cy="38"/>
              </a:xfrm>
              <a:prstGeom prst="rect">
                <a:avLst/>
              </a:prstGeom>
              <a:solidFill>
                <a:srgbClr val="000080"/>
              </a:solidFill>
              <a:ln w="9525">
                <a:noFill/>
                <a:miter lim="800000"/>
                <a:headEnd/>
                <a:tailEnd/>
              </a:ln>
            </p:spPr>
            <p:txBody>
              <a:bodyPr/>
              <a:lstStyle/>
              <a:p>
                <a:endParaRPr lang="mk-MK"/>
              </a:p>
            </p:txBody>
          </p:sp>
          <p:sp>
            <p:nvSpPr>
              <p:cNvPr id="18881" name="Rectangle 1727"/>
              <p:cNvSpPr>
                <a:spLocks noChangeArrowheads="1"/>
              </p:cNvSpPr>
              <p:nvPr/>
            </p:nvSpPr>
            <p:spPr bwMode="auto">
              <a:xfrm>
                <a:off x="1761" y="1167"/>
                <a:ext cx="269" cy="366"/>
              </a:xfrm>
              <a:prstGeom prst="rect">
                <a:avLst/>
              </a:prstGeom>
              <a:noFill/>
              <a:ln w="4" cap="rnd">
                <a:solidFill>
                  <a:srgbClr val="000000"/>
                </a:solidFill>
                <a:miter lim="800000"/>
                <a:headEnd/>
                <a:tailEnd/>
              </a:ln>
            </p:spPr>
            <p:txBody>
              <a:bodyPr/>
              <a:lstStyle/>
              <a:p>
                <a:endParaRPr lang="mk-MK"/>
              </a:p>
            </p:txBody>
          </p:sp>
        </p:grpSp>
        <p:grpSp>
          <p:nvGrpSpPr>
            <p:cNvPr id="18584" name="Group 1801"/>
            <p:cNvGrpSpPr>
              <a:grpSpLocks/>
            </p:cNvGrpSpPr>
            <p:nvPr/>
          </p:nvGrpSpPr>
          <p:grpSpPr bwMode="auto">
            <a:xfrm>
              <a:off x="1761" y="1746"/>
              <a:ext cx="269" cy="366"/>
              <a:chOff x="1761" y="1746"/>
              <a:chExt cx="269" cy="366"/>
            </a:xfrm>
          </p:grpSpPr>
          <p:sp>
            <p:nvSpPr>
              <p:cNvPr id="18774" name="Rectangle 1729"/>
              <p:cNvSpPr>
                <a:spLocks noChangeArrowheads="1"/>
              </p:cNvSpPr>
              <p:nvPr/>
            </p:nvSpPr>
            <p:spPr bwMode="auto">
              <a:xfrm>
                <a:off x="1761" y="1746"/>
                <a:ext cx="269" cy="9"/>
              </a:xfrm>
              <a:prstGeom prst="rect">
                <a:avLst/>
              </a:prstGeom>
              <a:solidFill>
                <a:srgbClr val="172F76"/>
              </a:solidFill>
              <a:ln w="9525">
                <a:noFill/>
                <a:miter lim="800000"/>
                <a:headEnd/>
                <a:tailEnd/>
              </a:ln>
            </p:spPr>
            <p:txBody>
              <a:bodyPr/>
              <a:lstStyle/>
              <a:p>
                <a:endParaRPr lang="mk-MK"/>
              </a:p>
            </p:txBody>
          </p:sp>
          <p:sp>
            <p:nvSpPr>
              <p:cNvPr id="18775" name="Rectangle 1730"/>
              <p:cNvSpPr>
                <a:spLocks noChangeArrowheads="1"/>
              </p:cNvSpPr>
              <p:nvPr/>
            </p:nvSpPr>
            <p:spPr bwMode="auto">
              <a:xfrm>
                <a:off x="1761" y="1755"/>
                <a:ext cx="269" cy="10"/>
              </a:xfrm>
              <a:prstGeom prst="rect">
                <a:avLst/>
              </a:prstGeom>
              <a:solidFill>
                <a:srgbClr val="173078"/>
              </a:solidFill>
              <a:ln w="9525">
                <a:noFill/>
                <a:miter lim="800000"/>
                <a:headEnd/>
                <a:tailEnd/>
              </a:ln>
            </p:spPr>
            <p:txBody>
              <a:bodyPr/>
              <a:lstStyle/>
              <a:p>
                <a:endParaRPr lang="mk-MK"/>
              </a:p>
            </p:txBody>
          </p:sp>
          <p:sp>
            <p:nvSpPr>
              <p:cNvPr id="18776" name="Rectangle 1731"/>
              <p:cNvSpPr>
                <a:spLocks noChangeArrowheads="1"/>
              </p:cNvSpPr>
              <p:nvPr/>
            </p:nvSpPr>
            <p:spPr bwMode="auto">
              <a:xfrm>
                <a:off x="1761" y="1765"/>
                <a:ext cx="269" cy="9"/>
              </a:xfrm>
              <a:prstGeom prst="rect">
                <a:avLst/>
              </a:prstGeom>
              <a:solidFill>
                <a:srgbClr val="19307A"/>
              </a:solidFill>
              <a:ln w="9525">
                <a:noFill/>
                <a:miter lim="800000"/>
                <a:headEnd/>
                <a:tailEnd/>
              </a:ln>
            </p:spPr>
            <p:txBody>
              <a:bodyPr/>
              <a:lstStyle/>
              <a:p>
                <a:endParaRPr lang="mk-MK"/>
              </a:p>
            </p:txBody>
          </p:sp>
          <p:sp>
            <p:nvSpPr>
              <p:cNvPr id="18777" name="Rectangle 1732"/>
              <p:cNvSpPr>
                <a:spLocks noChangeArrowheads="1"/>
              </p:cNvSpPr>
              <p:nvPr/>
            </p:nvSpPr>
            <p:spPr bwMode="auto">
              <a:xfrm>
                <a:off x="1761" y="1774"/>
                <a:ext cx="269" cy="8"/>
              </a:xfrm>
              <a:prstGeom prst="rect">
                <a:avLst/>
              </a:prstGeom>
              <a:solidFill>
                <a:srgbClr val="19317C"/>
              </a:solidFill>
              <a:ln w="9525">
                <a:noFill/>
                <a:miter lim="800000"/>
                <a:headEnd/>
                <a:tailEnd/>
              </a:ln>
            </p:spPr>
            <p:txBody>
              <a:bodyPr/>
              <a:lstStyle/>
              <a:p>
                <a:endParaRPr lang="mk-MK"/>
              </a:p>
            </p:txBody>
          </p:sp>
          <p:sp>
            <p:nvSpPr>
              <p:cNvPr id="18778" name="Rectangle 1733"/>
              <p:cNvSpPr>
                <a:spLocks noChangeArrowheads="1"/>
              </p:cNvSpPr>
              <p:nvPr/>
            </p:nvSpPr>
            <p:spPr bwMode="auto">
              <a:xfrm>
                <a:off x="1761" y="1782"/>
                <a:ext cx="269" cy="6"/>
              </a:xfrm>
              <a:prstGeom prst="rect">
                <a:avLst/>
              </a:prstGeom>
              <a:solidFill>
                <a:srgbClr val="19327E"/>
              </a:solidFill>
              <a:ln w="9525">
                <a:noFill/>
                <a:miter lim="800000"/>
                <a:headEnd/>
                <a:tailEnd/>
              </a:ln>
            </p:spPr>
            <p:txBody>
              <a:bodyPr/>
              <a:lstStyle/>
              <a:p>
                <a:endParaRPr lang="mk-MK"/>
              </a:p>
            </p:txBody>
          </p:sp>
          <p:sp>
            <p:nvSpPr>
              <p:cNvPr id="18779" name="Rectangle 1734"/>
              <p:cNvSpPr>
                <a:spLocks noChangeArrowheads="1"/>
              </p:cNvSpPr>
              <p:nvPr/>
            </p:nvSpPr>
            <p:spPr bwMode="auto">
              <a:xfrm>
                <a:off x="1761" y="1788"/>
                <a:ext cx="269" cy="7"/>
              </a:xfrm>
              <a:prstGeom prst="rect">
                <a:avLst/>
              </a:prstGeom>
              <a:solidFill>
                <a:srgbClr val="193280"/>
              </a:solidFill>
              <a:ln w="9525">
                <a:noFill/>
                <a:miter lim="800000"/>
                <a:headEnd/>
                <a:tailEnd/>
              </a:ln>
            </p:spPr>
            <p:txBody>
              <a:bodyPr/>
              <a:lstStyle/>
              <a:p>
                <a:endParaRPr lang="mk-MK"/>
              </a:p>
            </p:txBody>
          </p:sp>
          <p:sp>
            <p:nvSpPr>
              <p:cNvPr id="18780" name="Rectangle 1735"/>
              <p:cNvSpPr>
                <a:spLocks noChangeArrowheads="1"/>
              </p:cNvSpPr>
              <p:nvPr/>
            </p:nvSpPr>
            <p:spPr bwMode="auto">
              <a:xfrm>
                <a:off x="1761" y="1795"/>
                <a:ext cx="269" cy="5"/>
              </a:xfrm>
              <a:prstGeom prst="rect">
                <a:avLst/>
              </a:prstGeom>
              <a:solidFill>
                <a:srgbClr val="193482"/>
              </a:solidFill>
              <a:ln w="9525">
                <a:noFill/>
                <a:miter lim="800000"/>
                <a:headEnd/>
                <a:tailEnd/>
              </a:ln>
            </p:spPr>
            <p:txBody>
              <a:bodyPr/>
              <a:lstStyle/>
              <a:p>
                <a:endParaRPr lang="mk-MK"/>
              </a:p>
            </p:txBody>
          </p:sp>
          <p:sp>
            <p:nvSpPr>
              <p:cNvPr id="18781" name="Rectangle 1736"/>
              <p:cNvSpPr>
                <a:spLocks noChangeArrowheads="1"/>
              </p:cNvSpPr>
              <p:nvPr/>
            </p:nvSpPr>
            <p:spPr bwMode="auto">
              <a:xfrm>
                <a:off x="1761" y="1800"/>
                <a:ext cx="269" cy="6"/>
              </a:xfrm>
              <a:prstGeom prst="rect">
                <a:avLst/>
              </a:prstGeom>
              <a:solidFill>
                <a:srgbClr val="1A3584"/>
              </a:solidFill>
              <a:ln w="9525">
                <a:noFill/>
                <a:miter lim="800000"/>
                <a:headEnd/>
                <a:tailEnd/>
              </a:ln>
            </p:spPr>
            <p:txBody>
              <a:bodyPr/>
              <a:lstStyle/>
              <a:p>
                <a:endParaRPr lang="mk-MK"/>
              </a:p>
            </p:txBody>
          </p:sp>
          <p:sp>
            <p:nvSpPr>
              <p:cNvPr id="18782" name="Rectangle 1737"/>
              <p:cNvSpPr>
                <a:spLocks noChangeArrowheads="1"/>
              </p:cNvSpPr>
              <p:nvPr/>
            </p:nvSpPr>
            <p:spPr bwMode="auto">
              <a:xfrm>
                <a:off x="1761" y="1806"/>
                <a:ext cx="269" cy="5"/>
              </a:xfrm>
              <a:prstGeom prst="rect">
                <a:avLst/>
              </a:prstGeom>
              <a:solidFill>
                <a:srgbClr val="1A3686"/>
              </a:solidFill>
              <a:ln w="9525">
                <a:noFill/>
                <a:miter lim="800000"/>
                <a:headEnd/>
                <a:tailEnd/>
              </a:ln>
            </p:spPr>
            <p:txBody>
              <a:bodyPr/>
              <a:lstStyle/>
              <a:p>
                <a:endParaRPr lang="mk-MK"/>
              </a:p>
            </p:txBody>
          </p:sp>
          <p:sp>
            <p:nvSpPr>
              <p:cNvPr id="18783" name="Rectangle 1738"/>
              <p:cNvSpPr>
                <a:spLocks noChangeArrowheads="1"/>
              </p:cNvSpPr>
              <p:nvPr/>
            </p:nvSpPr>
            <p:spPr bwMode="auto">
              <a:xfrm>
                <a:off x="1761" y="1811"/>
                <a:ext cx="269" cy="4"/>
              </a:xfrm>
              <a:prstGeom prst="rect">
                <a:avLst/>
              </a:prstGeom>
              <a:solidFill>
                <a:srgbClr val="1A3688"/>
              </a:solidFill>
              <a:ln w="9525">
                <a:noFill/>
                <a:miter lim="800000"/>
                <a:headEnd/>
                <a:tailEnd/>
              </a:ln>
            </p:spPr>
            <p:txBody>
              <a:bodyPr/>
              <a:lstStyle/>
              <a:p>
                <a:endParaRPr lang="mk-MK"/>
              </a:p>
            </p:txBody>
          </p:sp>
          <p:sp>
            <p:nvSpPr>
              <p:cNvPr id="18784" name="Rectangle 1739"/>
              <p:cNvSpPr>
                <a:spLocks noChangeArrowheads="1"/>
              </p:cNvSpPr>
              <p:nvPr/>
            </p:nvSpPr>
            <p:spPr bwMode="auto">
              <a:xfrm>
                <a:off x="1761" y="1815"/>
                <a:ext cx="269" cy="4"/>
              </a:xfrm>
              <a:prstGeom prst="rect">
                <a:avLst/>
              </a:prstGeom>
              <a:solidFill>
                <a:srgbClr val="1A378A"/>
              </a:solidFill>
              <a:ln w="9525">
                <a:noFill/>
                <a:miter lim="800000"/>
                <a:headEnd/>
                <a:tailEnd/>
              </a:ln>
            </p:spPr>
            <p:txBody>
              <a:bodyPr/>
              <a:lstStyle/>
              <a:p>
                <a:endParaRPr lang="mk-MK"/>
              </a:p>
            </p:txBody>
          </p:sp>
          <p:sp>
            <p:nvSpPr>
              <p:cNvPr id="18785" name="Rectangle 1740"/>
              <p:cNvSpPr>
                <a:spLocks noChangeArrowheads="1"/>
              </p:cNvSpPr>
              <p:nvPr/>
            </p:nvSpPr>
            <p:spPr bwMode="auto">
              <a:xfrm>
                <a:off x="1761" y="1819"/>
                <a:ext cx="269" cy="3"/>
              </a:xfrm>
              <a:prstGeom prst="rect">
                <a:avLst/>
              </a:prstGeom>
              <a:solidFill>
                <a:srgbClr val="1C388B"/>
              </a:solidFill>
              <a:ln w="9525">
                <a:noFill/>
                <a:miter lim="800000"/>
                <a:headEnd/>
                <a:tailEnd/>
              </a:ln>
            </p:spPr>
            <p:txBody>
              <a:bodyPr/>
              <a:lstStyle/>
              <a:p>
                <a:endParaRPr lang="mk-MK"/>
              </a:p>
            </p:txBody>
          </p:sp>
          <p:sp>
            <p:nvSpPr>
              <p:cNvPr id="18786" name="Rectangle 1741"/>
              <p:cNvSpPr>
                <a:spLocks noChangeArrowheads="1"/>
              </p:cNvSpPr>
              <p:nvPr/>
            </p:nvSpPr>
            <p:spPr bwMode="auto">
              <a:xfrm>
                <a:off x="1761" y="1822"/>
                <a:ext cx="269" cy="4"/>
              </a:xfrm>
              <a:prstGeom prst="rect">
                <a:avLst/>
              </a:prstGeom>
              <a:solidFill>
                <a:srgbClr val="1C388D"/>
              </a:solidFill>
              <a:ln w="9525">
                <a:noFill/>
                <a:miter lim="800000"/>
                <a:headEnd/>
                <a:tailEnd/>
              </a:ln>
            </p:spPr>
            <p:txBody>
              <a:bodyPr/>
              <a:lstStyle/>
              <a:p>
                <a:endParaRPr lang="mk-MK"/>
              </a:p>
            </p:txBody>
          </p:sp>
          <p:sp>
            <p:nvSpPr>
              <p:cNvPr id="18787" name="Rectangle 1742"/>
              <p:cNvSpPr>
                <a:spLocks noChangeArrowheads="1"/>
              </p:cNvSpPr>
              <p:nvPr/>
            </p:nvSpPr>
            <p:spPr bwMode="auto">
              <a:xfrm>
                <a:off x="1761" y="1826"/>
                <a:ext cx="269" cy="4"/>
              </a:xfrm>
              <a:prstGeom prst="rect">
                <a:avLst/>
              </a:prstGeom>
              <a:solidFill>
                <a:srgbClr val="1C398F"/>
              </a:solidFill>
              <a:ln w="9525">
                <a:noFill/>
                <a:miter lim="800000"/>
                <a:headEnd/>
                <a:tailEnd/>
              </a:ln>
            </p:spPr>
            <p:txBody>
              <a:bodyPr/>
              <a:lstStyle/>
              <a:p>
                <a:endParaRPr lang="mk-MK"/>
              </a:p>
            </p:txBody>
          </p:sp>
          <p:sp>
            <p:nvSpPr>
              <p:cNvPr id="18788" name="Rectangle 1743"/>
              <p:cNvSpPr>
                <a:spLocks noChangeArrowheads="1"/>
              </p:cNvSpPr>
              <p:nvPr/>
            </p:nvSpPr>
            <p:spPr bwMode="auto">
              <a:xfrm>
                <a:off x="1761" y="1830"/>
                <a:ext cx="269" cy="5"/>
              </a:xfrm>
              <a:prstGeom prst="rect">
                <a:avLst/>
              </a:prstGeom>
              <a:solidFill>
                <a:srgbClr val="1C3A91"/>
              </a:solidFill>
              <a:ln w="9525">
                <a:noFill/>
                <a:miter lim="800000"/>
                <a:headEnd/>
                <a:tailEnd/>
              </a:ln>
            </p:spPr>
            <p:txBody>
              <a:bodyPr/>
              <a:lstStyle/>
              <a:p>
                <a:endParaRPr lang="mk-MK"/>
              </a:p>
            </p:txBody>
          </p:sp>
          <p:sp>
            <p:nvSpPr>
              <p:cNvPr id="18789" name="Rectangle 1744"/>
              <p:cNvSpPr>
                <a:spLocks noChangeArrowheads="1"/>
              </p:cNvSpPr>
              <p:nvPr/>
            </p:nvSpPr>
            <p:spPr bwMode="auto">
              <a:xfrm>
                <a:off x="1761" y="1835"/>
                <a:ext cx="269" cy="4"/>
              </a:xfrm>
              <a:prstGeom prst="rect">
                <a:avLst/>
              </a:prstGeom>
              <a:solidFill>
                <a:srgbClr val="1E3A93"/>
              </a:solidFill>
              <a:ln w="9525">
                <a:noFill/>
                <a:miter lim="800000"/>
                <a:headEnd/>
                <a:tailEnd/>
              </a:ln>
            </p:spPr>
            <p:txBody>
              <a:bodyPr/>
              <a:lstStyle/>
              <a:p>
                <a:endParaRPr lang="mk-MK"/>
              </a:p>
            </p:txBody>
          </p:sp>
          <p:sp>
            <p:nvSpPr>
              <p:cNvPr id="18790" name="Rectangle 1745"/>
              <p:cNvSpPr>
                <a:spLocks noChangeArrowheads="1"/>
              </p:cNvSpPr>
              <p:nvPr/>
            </p:nvSpPr>
            <p:spPr bwMode="auto">
              <a:xfrm>
                <a:off x="1761" y="1839"/>
                <a:ext cx="269" cy="5"/>
              </a:xfrm>
              <a:prstGeom prst="rect">
                <a:avLst/>
              </a:prstGeom>
              <a:solidFill>
                <a:srgbClr val="1E3C95"/>
              </a:solidFill>
              <a:ln w="9525">
                <a:noFill/>
                <a:miter lim="800000"/>
                <a:headEnd/>
                <a:tailEnd/>
              </a:ln>
            </p:spPr>
            <p:txBody>
              <a:bodyPr/>
              <a:lstStyle/>
              <a:p>
                <a:endParaRPr lang="mk-MK"/>
              </a:p>
            </p:txBody>
          </p:sp>
          <p:sp>
            <p:nvSpPr>
              <p:cNvPr id="18791" name="Rectangle 1746"/>
              <p:cNvSpPr>
                <a:spLocks noChangeArrowheads="1"/>
              </p:cNvSpPr>
              <p:nvPr/>
            </p:nvSpPr>
            <p:spPr bwMode="auto">
              <a:xfrm>
                <a:off x="1761" y="1844"/>
                <a:ext cx="269" cy="2"/>
              </a:xfrm>
              <a:prstGeom prst="rect">
                <a:avLst/>
              </a:prstGeom>
              <a:solidFill>
                <a:srgbClr val="1E3C97"/>
              </a:solidFill>
              <a:ln w="9525">
                <a:noFill/>
                <a:miter lim="800000"/>
                <a:headEnd/>
                <a:tailEnd/>
              </a:ln>
            </p:spPr>
            <p:txBody>
              <a:bodyPr/>
              <a:lstStyle/>
              <a:p>
                <a:endParaRPr lang="mk-MK"/>
              </a:p>
            </p:txBody>
          </p:sp>
          <p:sp>
            <p:nvSpPr>
              <p:cNvPr id="18792" name="Rectangle 1747"/>
              <p:cNvSpPr>
                <a:spLocks noChangeArrowheads="1"/>
              </p:cNvSpPr>
              <p:nvPr/>
            </p:nvSpPr>
            <p:spPr bwMode="auto">
              <a:xfrm>
                <a:off x="1761" y="1846"/>
                <a:ext cx="269" cy="4"/>
              </a:xfrm>
              <a:prstGeom prst="rect">
                <a:avLst/>
              </a:prstGeom>
              <a:solidFill>
                <a:srgbClr val="1E3D99"/>
              </a:solidFill>
              <a:ln w="9525">
                <a:noFill/>
                <a:miter lim="800000"/>
                <a:headEnd/>
                <a:tailEnd/>
              </a:ln>
            </p:spPr>
            <p:txBody>
              <a:bodyPr/>
              <a:lstStyle/>
              <a:p>
                <a:endParaRPr lang="mk-MK"/>
              </a:p>
            </p:txBody>
          </p:sp>
          <p:sp>
            <p:nvSpPr>
              <p:cNvPr id="18793" name="Rectangle 1748"/>
              <p:cNvSpPr>
                <a:spLocks noChangeArrowheads="1"/>
              </p:cNvSpPr>
              <p:nvPr/>
            </p:nvSpPr>
            <p:spPr bwMode="auto">
              <a:xfrm>
                <a:off x="1761" y="1850"/>
                <a:ext cx="269" cy="3"/>
              </a:xfrm>
              <a:prstGeom prst="rect">
                <a:avLst/>
              </a:prstGeom>
              <a:solidFill>
                <a:srgbClr val="1F3E9B"/>
              </a:solidFill>
              <a:ln w="9525">
                <a:noFill/>
                <a:miter lim="800000"/>
                <a:headEnd/>
                <a:tailEnd/>
              </a:ln>
            </p:spPr>
            <p:txBody>
              <a:bodyPr/>
              <a:lstStyle/>
              <a:p>
                <a:endParaRPr lang="mk-MK"/>
              </a:p>
            </p:txBody>
          </p:sp>
          <p:sp>
            <p:nvSpPr>
              <p:cNvPr id="18794" name="Rectangle 1749"/>
              <p:cNvSpPr>
                <a:spLocks noChangeArrowheads="1"/>
              </p:cNvSpPr>
              <p:nvPr/>
            </p:nvSpPr>
            <p:spPr bwMode="auto">
              <a:xfrm>
                <a:off x="1761" y="1853"/>
                <a:ext cx="269" cy="5"/>
              </a:xfrm>
              <a:prstGeom prst="rect">
                <a:avLst/>
              </a:prstGeom>
              <a:solidFill>
                <a:srgbClr val="1F3E9D"/>
              </a:solidFill>
              <a:ln w="9525">
                <a:noFill/>
                <a:miter lim="800000"/>
                <a:headEnd/>
                <a:tailEnd/>
              </a:ln>
            </p:spPr>
            <p:txBody>
              <a:bodyPr/>
              <a:lstStyle/>
              <a:p>
                <a:endParaRPr lang="mk-MK"/>
              </a:p>
            </p:txBody>
          </p:sp>
          <p:sp>
            <p:nvSpPr>
              <p:cNvPr id="18795" name="Rectangle 1750"/>
              <p:cNvSpPr>
                <a:spLocks noChangeArrowheads="1"/>
              </p:cNvSpPr>
              <p:nvPr/>
            </p:nvSpPr>
            <p:spPr bwMode="auto">
              <a:xfrm>
                <a:off x="1761" y="1858"/>
                <a:ext cx="269" cy="3"/>
              </a:xfrm>
              <a:prstGeom prst="rect">
                <a:avLst/>
              </a:prstGeom>
              <a:solidFill>
                <a:srgbClr val="1F3F9F"/>
              </a:solidFill>
              <a:ln w="9525">
                <a:noFill/>
                <a:miter lim="800000"/>
                <a:headEnd/>
                <a:tailEnd/>
              </a:ln>
            </p:spPr>
            <p:txBody>
              <a:bodyPr/>
              <a:lstStyle/>
              <a:p>
                <a:endParaRPr lang="mk-MK"/>
              </a:p>
            </p:txBody>
          </p:sp>
          <p:sp>
            <p:nvSpPr>
              <p:cNvPr id="18796" name="Rectangle 1751"/>
              <p:cNvSpPr>
                <a:spLocks noChangeArrowheads="1"/>
              </p:cNvSpPr>
              <p:nvPr/>
            </p:nvSpPr>
            <p:spPr bwMode="auto">
              <a:xfrm>
                <a:off x="1761" y="1861"/>
                <a:ext cx="269" cy="4"/>
              </a:xfrm>
              <a:prstGeom prst="rect">
                <a:avLst/>
              </a:prstGeom>
              <a:solidFill>
                <a:srgbClr val="2040A1"/>
              </a:solidFill>
              <a:ln w="9525">
                <a:noFill/>
                <a:miter lim="800000"/>
                <a:headEnd/>
                <a:tailEnd/>
              </a:ln>
            </p:spPr>
            <p:txBody>
              <a:bodyPr/>
              <a:lstStyle/>
              <a:p>
                <a:endParaRPr lang="mk-MK"/>
              </a:p>
            </p:txBody>
          </p:sp>
          <p:sp>
            <p:nvSpPr>
              <p:cNvPr id="18797" name="Rectangle 1752"/>
              <p:cNvSpPr>
                <a:spLocks noChangeArrowheads="1"/>
              </p:cNvSpPr>
              <p:nvPr/>
            </p:nvSpPr>
            <p:spPr bwMode="auto">
              <a:xfrm>
                <a:off x="1761" y="1865"/>
                <a:ext cx="269" cy="2"/>
              </a:xfrm>
              <a:prstGeom prst="rect">
                <a:avLst/>
              </a:prstGeom>
              <a:solidFill>
                <a:srgbClr val="2041A3"/>
              </a:solidFill>
              <a:ln w="9525">
                <a:noFill/>
                <a:miter lim="800000"/>
                <a:headEnd/>
                <a:tailEnd/>
              </a:ln>
            </p:spPr>
            <p:txBody>
              <a:bodyPr/>
              <a:lstStyle/>
              <a:p>
                <a:endParaRPr lang="mk-MK"/>
              </a:p>
            </p:txBody>
          </p:sp>
          <p:sp>
            <p:nvSpPr>
              <p:cNvPr id="18798" name="Rectangle 1753"/>
              <p:cNvSpPr>
                <a:spLocks noChangeArrowheads="1"/>
              </p:cNvSpPr>
              <p:nvPr/>
            </p:nvSpPr>
            <p:spPr bwMode="auto">
              <a:xfrm>
                <a:off x="1761" y="1867"/>
                <a:ext cx="269" cy="3"/>
              </a:xfrm>
              <a:prstGeom prst="rect">
                <a:avLst/>
              </a:prstGeom>
              <a:solidFill>
                <a:srgbClr val="2042A5"/>
              </a:solidFill>
              <a:ln w="9525">
                <a:noFill/>
                <a:miter lim="800000"/>
                <a:headEnd/>
                <a:tailEnd/>
              </a:ln>
            </p:spPr>
            <p:txBody>
              <a:bodyPr/>
              <a:lstStyle/>
              <a:p>
                <a:endParaRPr lang="mk-MK"/>
              </a:p>
            </p:txBody>
          </p:sp>
          <p:sp>
            <p:nvSpPr>
              <p:cNvPr id="18799" name="Rectangle 1754"/>
              <p:cNvSpPr>
                <a:spLocks noChangeArrowheads="1"/>
              </p:cNvSpPr>
              <p:nvPr/>
            </p:nvSpPr>
            <p:spPr bwMode="auto">
              <a:xfrm>
                <a:off x="1761" y="1870"/>
                <a:ext cx="269" cy="2"/>
              </a:xfrm>
              <a:prstGeom prst="rect">
                <a:avLst/>
              </a:prstGeom>
              <a:solidFill>
                <a:srgbClr val="2042A7"/>
              </a:solidFill>
              <a:ln w="9525">
                <a:noFill/>
                <a:miter lim="800000"/>
                <a:headEnd/>
                <a:tailEnd/>
              </a:ln>
            </p:spPr>
            <p:txBody>
              <a:bodyPr/>
              <a:lstStyle/>
              <a:p>
                <a:endParaRPr lang="mk-MK"/>
              </a:p>
            </p:txBody>
          </p:sp>
          <p:sp>
            <p:nvSpPr>
              <p:cNvPr id="18800" name="Rectangle 1755"/>
              <p:cNvSpPr>
                <a:spLocks noChangeArrowheads="1"/>
              </p:cNvSpPr>
              <p:nvPr/>
            </p:nvSpPr>
            <p:spPr bwMode="auto">
              <a:xfrm>
                <a:off x="1761" y="1872"/>
                <a:ext cx="269" cy="3"/>
              </a:xfrm>
              <a:prstGeom prst="rect">
                <a:avLst/>
              </a:prstGeom>
              <a:solidFill>
                <a:srgbClr val="2243A7"/>
              </a:solidFill>
              <a:ln w="9525">
                <a:noFill/>
                <a:miter lim="800000"/>
                <a:headEnd/>
                <a:tailEnd/>
              </a:ln>
            </p:spPr>
            <p:txBody>
              <a:bodyPr/>
              <a:lstStyle/>
              <a:p>
                <a:endParaRPr lang="mk-MK"/>
              </a:p>
            </p:txBody>
          </p:sp>
          <p:sp>
            <p:nvSpPr>
              <p:cNvPr id="18801" name="Rectangle 1756"/>
              <p:cNvSpPr>
                <a:spLocks noChangeArrowheads="1"/>
              </p:cNvSpPr>
              <p:nvPr/>
            </p:nvSpPr>
            <p:spPr bwMode="auto">
              <a:xfrm>
                <a:off x="1761" y="1875"/>
                <a:ext cx="269" cy="3"/>
              </a:xfrm>
              <a:prstGeom prst="rect">
                <a:avLst/>
              </a:prstGeom>
              <a:solidFill>
                <a:srgbClr val="2244A9"/>
              </a:solidFill>
              <a:ln w="9525">
                <a:noFill/>
                <a:miter lim="800000"/>
                <a:headEnd/>
                <a:tailEnd/>
              </a:ln>
            </p:spPr>
            <p:txBody>
              <a:bodyPr/>
              <a:lstStyle/>
              <a:p>
                <a:endParaRPr lang="mk-MK"/>
              </a:p>
            </p:txBody>
          </p:sp>
          <p:sp>
            <p:nvSpPr>
              <p:cNvPr id="18802" name="Rectangle 1757"/>
              <p:cNvSpPr>
                <a:spLocks noChangeArrowheads="1"/>
              </p:cNvSpPr>
              <p:nvPr/>
            </p:nvSpPr>
            <p:spPr bwMode="auto">
              <a:xfrm>
                <a:off x="1761" y="1878"/>
                <a:ext cx="269" cy="3"/>
              </a:xfrm>
              <a:prstGeom prst="rect">
                <a:avLst/>
              </a:prstGeom>
              <a:solidFill>
                <a:srgbClr val="2244AB"/>
              </a:solidFill>
              <a:ln w="9525">
                <a:noFill/>
                <a:miter lim="800000"/>
                <a:headEnd/>
                <a:tailEnd/>
              </a:ln>
            </p:spPr>
            <p:txBody>
              <a:bodyPr/>
              <a:lstStyle/>
              <a:p>
                <a:endParaRPr lang="mk-MK"/>
              </a:p>
            </p:txBody>
          </p:sp>
          <p:sp>
            <p:nvSpPr>
              <p:cNvPr id="18803" name="Rectangle 1758"/>
              <p:cNvSpPr>
                <a:spLocks noChangeArrowheads="1"/>
              </p:cNvSpPr>
              <p:nvPr/>
            </p:nvSpPr>
            <p:spPr bwMode="auto">
              <a:xfrm>
                <a:off x="1761" y="1881"/>
                <a:ext cx="269" cy="4"/>
              </a:xfrm>
              <a:prstGeom prst="rect">
                <a:avLst/>
              </a:prstGeom>
              <a:solidFill>
                <a:srgbClr val="2245AD"/>
              </a:solidFill>
              <a:ln w="9525">
                <a:noFill/>
                <a:miter lim="800000"/>
                <a:headEnd/>
                <a:tailEnd/>
              </a:ln>
            </p:spPr>
            <p:txBody>
              <a:bodyPr/>
              <a:lstStyle/>
              <a:p>
                <a:endParaRPr lang="mk-MK"/>
              </a:p>
            </p:txBody>
          </p:sp>
          <p:sp>
            <p:nvSpPr>
              <p:cNvPr id="18804" name="Rectangle 1759"/>
              <p:cNvSpPr>
                <a:spLocks noChangeArrowheads="1"/>
              </p:cNvSpPr>
              <p:nvPr/>
            </p:nvSpPr>
            <p:spPr bwMode="auto">
              <a:xfrm>
                <a:off x="1761" y="1885"/>
                <a:ext cx="269" cy="3"/>
              </a:xfrm>
              <a:prstGeom prst="rect">
                <a:avLst/>
              </a:prstGeom>
              <a:solidFill>
                <a:srgbClr val="2346AF"/>
              </a:solidFill>
              <a:ln w="9525">
                <a:noFill/>
                <a:miter lim="800000"/>
                <a:headEnd/>
                <a:tailEnd/>
              </a:ln>
            </p:spPr>
            <p:txBody>
              <a:bodyPr/>
              <a:lstStyle/>
              <a:p>
                <a:endParaRPr lang="mk-MK"/>
              </a:p>
            </p:txBody>
          </p:sp>
          <p:sp>
            <p:nvSpPr>
              <p:cNvPr id="18805" name="Rectangle 1760"/>
              <p:cNvSpPr>
                <a:spLocks noChangeArrowheads="1"/>
              </p:cNvSpPr>
              <p:nvPr/>
            </p:nvSpPr>
            <p:spPr bwMode="auto">
              <a:xfrm>
                <a:off x="1761" y="1888"/>
                <a:ext cx="269" cy="3"/>
              </a:xfrm>
              <a:prstGeom prst="rect">
                <a:avLst/>
              </a:prstGeom>
              <a:solidFill>
                <a:srgbClr val="2347B1"/>
              </a:solidFill>
              <a:ln w="9525">
                <a:noFill/>
                <a:miter lim="800000"/>
                <a:headEnd/>
                <a:tailEnd/>
              </a:ln>
            </p:spPr>
            <p:txBody>
              <a:bodyPr/>
              <a:lstStyle/>
              <a:p>
                <a:endParaRPr lang="mk-MK"/>
              </a:p>
            </p:txBody>
          </p:sp>
          <p:sp>
            <p:nvSpPr>
              <p:cNvPr id="18806" name="Rectangle 1761"/>
              <p:cNvSpPr>
                <a:spLocks noChangeArrowheads="1"/>
              </p:cNvSpPr>
              <p:nvPr/>
            </p:nvSpPr>
            <p:spPr bwMode="auto">
              <a:xfrm>
                <a:off x="1761" y="1891"/>
                <a:ext cx="269" cy="4"/>
              </a:xfrm>
              <a:prstGeom prst="rect">
                <a:avLst/>
              </a:prstGeom>
              <a:solidFill>
                <a:srgbClr val="2347B3"/>
              </a:solidFill>
              <a:ln w="9525">
                <a:noFill/>
                <a:miter lim="800000"/>
                <a:headEnd/>
                <a:tailEnd/>
              </a:ln>
            </p:spPr>
            <p:txBody>
              <a:bodyPr/>
              <a:lstStyle/>
              <a:p>
                <a:endParaRPr lang="mk-MK"/>
              </a:p>
            </p:txBody>
          </p:sp>
          <p:sp>
            <p:nvSpPr>
              <p:cNvPr id="18807" name="Rectangle 1762"/>
              <p:cNvSpPr>
                <a:spLocks noChangeArrowheads="1"/>
              </p:cNvSpPr>
              <p:nvPr/>
            </p:nvSpPr>
            <p:spPr bwMode="auto">
              <a:xfrm>
                <a:off x="1761" y="1895"/>
                <a:ext cx="269" cy="3"/>
              </a:xfrm>
              <a:prstGeom prst="rect">
                <a:avLst/>
              </a:prstGeom>
              <a:solidFill>
                <a:srgbClr val="2448B5"/>
              </a:solidFill>
              <a:ln w="9525">
                <a:noFill/>
                <a:miter lim="800000"/>
                <a:headEnd/>
                <a:tailEnd/>
              </a:ln>
            </p:spPr>
            <p:txBody>
              <a:bodyPr/>
              <a:lstStyle/>
              <a:p>
                <a:endParaRPr lang="mk-MK"/>
              </a:p>
            </p:txBody>
          </p:sp>
          <p:sp>
            <p:nvSpPr>
              <p:cNvPr id="18808" name="Rectangle 1763"/>
              <p:cNvSpPr>
                <a:spLocks noChangeArrowheads="1"/>
              </p:cNvSpPr>
              <p:nvPr/>
            </p:nvSpPr>
            <p:spPr bwMode="auto">
              <a:xfrm>
                <a:off x="1761" y="1898"/>
                <a:ext cx="269" cy="2"/>
              </a:xfrm>
              <a:prstGeom prst="rect">
                <a:avLst/>
              </a:prstGeom>
              <a:solidFill>
                <a:srgbClr val="2449B7"/>
              </a:solidFill>
              <a:ln w="9525">
                <a:noFill/>
                <a:miter lim="800000"/>
                <a:headEnd/>
                <a:tailEnd/>
              </a:ln>
            </p:spPr>
            <p:txBody>
              <a:bodyPr/>
              <a:lstStyle/>
              <a:p>
                <a:endParaRPr lang="mk-MK"/>
              </a:p>
            </p:txBody>
          </p:sp>
          <p:sp>
            <p:nvSpPr>
              <p:cNvPr id="18809" name="Rectangle 1764"/>
              <p:cNvSpPr>
                <a:spLocks noChangeArrowheads="1"/>
              </p:cNvSpPr>
              <p:nvPr/>
            </p:nvSpPr>
            <p:spPr bwMode="auto">
              <a:xfrm>
                <a:off x="1761" y="1900"/>
                <a:ext cx="269" cy="5"/>
              </a:xfrm>
              <a:prstGeom prst="rect">
                <a:avLst/>
              </a:prstGeom>
              <a:solidFill>
                <a:srgbClr val="244AB9"/>
              </a:solidFill>
              <a:ln w="9525">
                <a:noFill/>
                <a:miter lim="800000"/>
                <a:headEnd/>
                <a:tailEnd/>
              </a:ln>
            </p:spPr>
            <p:txBody>
              <a:bodyPr/>
              <a:lstStyle/>
              <a:p>
                <a:endParaRPr lang="mk-MK"/>
              </a:p>
            </p:txBody>
          </p:sp>
          <p:sp>
            <p:nvSpPr>
              <p:cNvPr id="18810" name="Rectangle 1765"/>
              <p:cNvSpPr>
                <a:spLocks noChangeArrowheads="1"/>
              </p:cNvSpPr>
              <p:nvPr/>
            </p:nvSpPr>
            <p:spPr bwMode="auto">
              <a:xfrm>
                <a:off x="1761" y="1905"/>
                <a:ext cx="269" cy="3"/>
              </a:xfrm>
              <a:prstGeom prst="rect">
                <a:avLst/>
              </a:prstGeom>
              <a:solidFill>
                <a:srgbClr val="254BBB"/>
              </a:solidFill>
              <a:ln w="9525">
                <a:noFill/>
                <a:miter lim="800000"/>
                <a:headEnd/>
                <a:tailEnd/>
              </a:ln>
            </p:spPr>
            <p:txBody>
              <a:bodyPr/>
              <a:lstStyle/>
              <a:p>
                <a:endParaRPr lang="mk-MK"/>
              </a:p>
            </p:txBody>
          </p:sp>
          <p:sp>
            <p:nvSpPr>
              <p:cNvPr id="18811" name="Rectangle 1766"/>
              <p:cNvSpPr>
                <a:spLocks noChangeArrowheads="1"/>
              </p:cNvSpPr>
              <p:nvPr/>
            </p:nvSpPr>
            <p:spPr bwMode="auto">
              <a:xfrm>
                <a:off x="1761" y="1908"/>
                <a:ext cx="269" cy="3"/>
              </a:xfrm>
              <a:prstGeom prst="rect">
                <a:avLst/>
              </a:prstGeom>
              <a:solidFill>
                <a:srgbClr val="254BBD"/>
              </a:solidFill>
              <a:ln w="9525">
                <a:noFill/>
                <a:miter lim="800000"/>
                <a:headEnd/>
                <a:tailEnd/>
              </a:ln>
            </p:spPr>
            <p:txBody>
              <a:bodyPr/>
              <a:lstStyle/>
              <a:p>
                <a:endParaRPr lang="mk-MK"/>
              </a:p>
            </p:txBody>
          </p:sp>
          <p:sp>
            <p:nvSpPr>
              <p:cNvPr id="18812" name="Rectangle 1767"/>
              <p:cNvSpPr>
                <a:spLocks noChangeArrowheads="1"/>
              </p:cNvSpPr>
              <p:nvPr/>
            </p:nvSpPr>
            <p:spPr bwMode="auto">
              <a:xfrm>
                <a:off x="1761" y="1911"/>
                <a:ext cx="269" cy="2"/>
              </a:xfrm>
              <a:prstGeom prst="rect">
                <a:avLst/>
              </a:prstGeom>
              <a:solidFill>
                <a:srgbClr val="254CBF"/>
              </a:solidFill>
              <a:ln w="9525">
                <a:noFill/>
                <a:miter lim="800000"/>
                <a:headEnd/>
                <a:tailEnd/>
              </a:ln>
            </p:spPr>
            <p:txBody>
              <a:bodyPr/>
              <a:lstStyle/>
              <a:p>
                <a:endParaRPr lang="mk-MK"/>
              </a:p>
            </p:txBody>
          </p:sp>
          <p:sp>
            <p:nvSpPr>
              <p:cNvPr id="18813" name="Rectangle 1768"/>
              <p:cNvSpPr>
                <a:spLocks noChangeArrowheads="1"/>
              </p:cNvSpPr>
              <p:nvPr/>
            </p:nvSpPr>
            <p:spPr bwMode="auto">
              <a:xfrm>
                <a:off x="1761" y="1913"/>
                <a:ext cx="269" cy="3"/>
              </a:xfrm>
              <a:prstGeom prst="rect">
                <a:avLst/>
              </a:prstGeom>
              <a:solidFill>
                <a:srgbClr val="274DC0"/>
              </a:solidFill>
              <a:ln w="9525">
                <a:noFill/>
                <a:miter lim="800000"/>
                <a:headEnd/>
                <a:tailEnd/>
              </a:ln>
            </p:spPr>
            <p:txBody>
              <a:bodyPr/>
              <a:lstStyle/>
              <a:p>
                <a:endParaRPr lang="mk-MK"/>
              </a:p>
            </p:txBody>
          </p:sp>
          <p:sp>
            <p:nvSpPr>
              <p:cNvPr id="18814" name="Rectangle 1769"/>
              <p:cNvSpPr>
                <a:spLocks noChangeArrowheads="1"/>
              </p:cNvSpPr>
              <p:nvPr/>
            </p:nvSpPr>
            <p:spPr bwMode="auto">
              <a:xfrm>
                <a:off x="1761" y="1916"/>
                <a:ext cx="269" cy="3"/>
              </a:xfrm>
              <a:prstGeom prst="rect">
                <a:avLst/>
              </a:prstGeom>
              <a:solidFill>
                <a:srgbClr val="274EC2"/>
              </a:solidFill>
              <a:ln w="9525">
                <a:noFill/>
                <a:miter lim="800000"/>
                <a:headEnd/>
                <a:tailEnd/>
              </a:ln>
            </p:spPr>
            <p:txBody>
              <a:bodyPr/>
              <a:lstStyle/>
              <a:p>
                <a:endParaRPr lang="mk-MK"/>
              </a:p>
            </p:txBody>
          </p:sp>
          <p:sp>
            <p:nvSpPr>
              <p:cNvPr id="18815" name="Rectangle 1770"/>
              <p:cNvSpPr>
                <a:spLocks noChangeArrowheads="1"/>
              </p:cNvSpPr>
              <p:nvPr/>
            </p:nvSpPr>
            <p:spPr bwMode="auto">
              <a:xfrm>
                <a:off x="1761" y="1919"/>
                <a:ext cx="269" cy="3"/>
              </a:xfrm>
              <a:prstGeom prst="rect">
                <a:avLst/>
              </a:prstGeom>
              <a:solidFill>
                <a:srgbClr val="274EC4"/>
              </a:solidFill>
              <a:ln w="9525">
                <a:noFill/>
                <a:miter lim="800000"/>
                <a:headEnd/>
                <a:tailEnd/>
              </a:ln>
            </p:spPr>
            <p:txBody>
              <a:bodyPr/>
              <a:lstStyle/>
              <a:p>
                <a:endParaRPr lang="mk-MK"/>
              </a:p>
            </p:txBody>
          </p:sp>
          <p:sp>
            <p:nvSpPr>
              <p:cNvPr id="18816" name="Rectangle 1771"/>
              <p:cNvSpPr>
                <a:spLocks noChangeArrowheads="1"/>
              </p:cNvSpPr>
              <p:nvPr/>
            </p:nvSpPr>
            <p:spPr bwMode="auto">
              <a:xfrm>
                <a:off x="1761" y="1922"/>
                <a:ext cx="269" cy="5"/>
              </a:xfrm>
              <a:prstGeom prst="rect">
                <a:avLst/>
              </a:prstGeom>
              <a:solidFill>
                <a:srgbClr val="284FC6"/>
              </a:solidFill>
              <a:ln w="9525">
                <a:noFill/>
                <a:miter lim="800000"/>
                <a:headEnd/>
                <a:tailEnd/>
              </a:ln>
            </p:spPr>
            <p:txBody>
              <a:bodyPr/>
              <a:lstStyle/>
              <a:p>
                <a:endParaRPr lang="mk-MK"/>
              </a:p>
            </p:txBody>
          </p:sp>
          <p:sp>
            <p:nvSpPr>
              <p:cNvPr id="18817" name="Rectangle 1772"/>
              <p:cNvSpPr>
                <a:spLocks noChangeArrowheads="1"/>
              </p:cNvSpPr>
              <p:nvPr/>
            </p:nvSpPr>
            <p:spPr bwMode="auto">
              <a:xfrm>
                <a:off x="1761" y="1927"/>
                <a:ext cx="269" cy="2"/>
              </a:xfrm>
              <a:prstGeom prst="rect">
                <a:avLst/>
              </a:prstGeom>
              <a:solidFill>
                <a:srgbClr val="2850C8"/>
              </a:solidFill>
              <a:ln w="9525">
                <a:noFill/>
                <a:miter lim="800000"/>
                <a:headEnd/>
                <a:tailEnd/>
              </a:ln>
            </p:spPr>
            <p:txBody>
              <a:bodyPr/>
              <a:lstStyle/>
              <a:p>
                <a:endParaRPr lang="mk-MK"/>
              </a:p>
            </p:txBody>
          </p:sp>
          <p:sp>
            <p:nvSpPr>
              <p:cNvPr id="18818" name="Rectangle 1773"/>
              <p:cNvSpPr>
                <a:spLocks noChangeArrowheads="1"/>
              </p:cNvSpPr>
              <p:nvPr/>
            </p:nvSpPr>
            <p:spPr bwMode="auto">
              <a:xfrm>
                <a:off x="1761" y="1929"/>
                <a:ext cx="269" cy="4"/>
              </a:xfrm>
              <a:prstGeom prst="rect">
                <a:avLst/>
              </a:prstGeom>
              <a:solidFill>
                <a:srgbClr val="2951CA"/>
              </a:solidFill>
              <a:ln w="9525">
                <a:noFill/>
                <a:miter lim="800000"/>
                <a:headEnd/>
                <a:tailEnd/>
              </a:ln>
            </p:spPr>
            <p:txBody>
              <a:bodyPr/>
              <a:lstStyle/>
              <a:p>
                <a:endParaRPr lang="mk-MK"/>
              </a:p>
            </p:txBody>
          </p:sp>
          <p:sp>
            <p:nvSpPr>
              <p:cNvPr id="18819" name="Rectangle 1774"/>
              <p:cNvSpPr>
                <a:spLocks noChangeArrowheads="1"/>
              </p:cNvSpPr>
              <p:nvPr/>
            </p:nvSpPr>
            <p:spPr bwMode="auto">
              <a:xfrm>
                <a:off x="1761" y="1933"/>
                <a:ext cx="269" cy="3"/>
              </a:xfrm>
              <a:prstGeom prst="rect">
                <a:avLst/>
              </a:prstGeom>
              <a:solidFill>
                <a:srgbClr val="2951CC"/>
              </a:solidFill>
              <a:ln w="9525">
                <a:noFill/>
                <a:miter lim="800000"/>
                <a:headEnd/>
                <a:tailEnd/>
              </a:ln>
            </p:spPr>
            <p:txBody>
              <a:bodyPr/>
              <a:lstStyle/>
              <a:p>
                <a:endParaRPr lang="mk-MK"/>
              </a:p>
            </p:txBody>
          </p:sp>
          <p:sp>
            <p:nvSpPr>
              <p:cNvPr id="18820" name="Rectangle 1775"/>
              <p:cNvSpPr>
                <a:spLocks noChangeArrowheads="1"/>
              </p:cNvSpPr>
              <p:nvPr/>
            </p:nvSpPr>
            <p:spPr bwMode="auto">
              <a:xfrm>
                <a:off x="1761" y="1936"/>
                <a:ext cx="269" cy="5"/>
              </a:xfrm>
              <a:prstGeom prst="rect">
                <a:avLst/>
              </a:prstGeom>
              <a:solidFill>
                <a:srgbClr val="2952CE"/>
              </a:solidFill>
              <a:ln w="9525">
                <a:noFill/>
                <a:miter lim="800000"/>
                <a:headEnd/>
                <a:tailEnd/>
              </a:ln>
            </p:spPr>
            <p:txBody>
              <a:bodyPr/>
              <a:lstStyle/>
              <a:p>
                <a:endParaRPr lang="mk-MK"/>
              </a:p>
            </p:txBody>
          </p:sp>
          <p:sp>
            <p:nvSpPr>
              <p:cNvPr id="18821" name="Rectangle 1776"/>
              <p:cNvSpPr>
                <a:spLocks noChangeArrowheads="1"/>
              </p:cNvSpPr>
              <p:nvPr/>
            </p:nvSpPr>
            <p:spPr bwMode="auto">
              <a:xfrm>
                <a:off x="1761" y="1941"/>
                <a:ext cx="269" cy="3"/>
              </a:xfrm>
              <a:prstGeom prst="rect">
                <a:avLst/>
              </a:prstGeom>
              <a:solidFill>
                <a:srgbClr val="2A53D0"/>
              </a:solidFill>
              <a:ln w="9525">
                <a:noFill/>
                <a:miter lim="800000"/>
                <a:headEnd/>
                <a:tailEnd/>
              </a:ln>
            </p:spPr>
            <p:txBody>
              <a:bodyPr/>
              <a:lstStyle/>
              <a:p>
                <a:endParaRPr lang="mk-MK"/>
              </a:p>
            </p:txBody>
          </p:sp>
          <p:sp>
            <p:nvSpPr>
              <p:cNvPr id="18822" name="Rectangle 1777"/>
              <p:cNvSpPr>
                <a:spLocks noChangeArrowheads="1"/>
              </p:cNvSpPr>
              <p:nvPr/>
            </p:nvSpPr>
            <p:spPr bwMode="auto">
              <a:xfrm>
                <a:off x="1761" y="1944"/>
                <a:ext cx="269" cy="4"/>
              </a:xfrm>
              <a:prstGeom prst="rect">
                <a:avLst/>
              </a:prstGeom>
              <a:solidFill>
                <a:srgbClr val="2A54D2"/>
              </a:solidFill>
              <a:ln w="9525">
                <a:noFill/>
                <a:miter lim="800000"/>
                <a:headEnd/>
                <a:tailEnd/>
              </a:ln>
            </p:spPr>
            <p:txBody>
              <a:bodyPr/>
              <a:lstStyle/>
              <a:p>
                <a:endParaRPr lang="mk-MK"/>
              </a:p>
            </p:txBody>
          </p:sp>
          <p:sp>
            <p:nvSpPr>
              <p:cNvPr id="18823" name="Rectangle 1778"/>
              <p:cNvSpPr>
                <a:spLocks noChangeArrowheads="1"/>
              </p:cNvSpPr>
              <p:nvPr/>
            </p:nvSpPr>
            <p:spPr bwMode="auto">
              <a:xfrm>
                <a:off x="1761" y="1948"/>
                <a:ext cx="269" cy="4"/>
              </a:xfrm>
              <a:prstGeom prst="rect">
                <a:avLst/>
              </a:prstGeom>
              <a:solidFill>
                <a:srgbClr val="2B55D4"/>
              </a:solidFill>
              <a:ln w="9525">
                <a:noFill/>
                <a:miter lim="800000"/>
                <a:headEnd/>
                <a:tailEnd/>
              </a:ln>
            </p:spPr>
            <p:txBody>
              <a:bodyPr/>
              <a:lstStyle/>
              <a:p>
                <a:endParaRPr lang="mk-MK"/>
              </a:p>
            </p:txBody>
          </p:sp>
          <p:sp>
            <p:nvSpPr>
              <p:cNvPr id="18824" name="Rectangle 1779"/>
              <p:cNvSpPr>
                <a:spLocks noChangeArrowheads="1"/>
              </p:cNvSpPr>
              <p:nvPr/>
            </p:nvSpPr>
            <p:spPr bwMode="auto">
              <a:xfrm>
                <a:off x="1761" y="1952"/>
                <a:ext cx="269" cy="3"/>
              </a:xfrm>
              <a:prstGeom prst="rect">
                <a:avLst/>
              </a:prstGeom>
              <a:solidFill>
                <a:srgbClr val="2B56D6"/>
              </a:solidFill>
              <a:ln w="9525">
                <a:noFill/>
                <a:miter lim="800000"/>
                <a:headEnd/>
                <a:tailEnd/>
              </a:ln>
            </p:spPr>
            <p:txBody>
              <a:bodyPr/>
              <a:lstStyle/>
              <a:p>
                <a:endParaRPr lang="mk-MK"/>
              </a:p>
            </p:txBody>
          </p:sp>
          <p:sp>
            <p:nvSpPr>
              <p:cNvPr id="18825" name="Rectangle 1780"/>
              <p:cNvSpPr>
                <a:spLocks noChangeArrowheads="1"/>
              </p:cNvSpPr>
              <p:nvPr/>
            </p:nvSpPr>
            <p:spPr bwMode="auto">
              <a:xfrm>
                <a:off x="1761" y="1955"/>
                <a:ext cx="269" cy="4"/>
              </a:xfrm>
              <a:prstGeom prst="rect">
                <a:avLst/>
              </a:prstGeom>
              <a:solidFill>
                <a:srgbClr val="2B56D8"/>
              </a:solidFill>
              <a:ln w="9525">
                <a:noFill/>
                <a:miter lim="800000"/>
                <a:headEnd/>
                <a:tailEnd/>
              </a:ln>
            </p:spPr>
            <p:txBody>
              <a:bodyPr/>
              <a:lstStyle/>
              <a:p>
                <a:endParaRPr lang="mk-MK"/>
              </a:p>
            </p:txBody>
          </p:sp>
          <p:sp>
            <p:nvSpPr>
              <p:cNvPr id="18826" name="Rectangle 1781"/>
              <p:cNvSpPr>
                <a:spLocks noChangeArrowheads="1"/>
              </p:cNvSpPr>
              <p:nvPr/>
            </p:nvSpPr>
            <p:spPr bwMode="auto">
              <a:xfrm>
                <a:off x="1761" y="1959"/>
                <a:ext cx="269" cy="4"/>
              </a:xfrm>
              <a:prstGeom prst="rect">
                <a:avLst/>
              </a:prstGeom>
              <a:solidFill>
                <a:srgbClr val="2C57DA"/>
              </a:solidFill>
              <a:ln w="9525">
                <a:noFill/>
                <a:miter lim="800000"/>
                <a:headEnd/>
                <a:tailEnd/>
              </a:ln>
            </p:spPr>
            <p:txBody>
              <a:bodyPr/>
              <a:lstStyle/>
              <a:p>
                <a:endParaRPr lang="mk-MK"/>
              </a:p>
            </p:txBody>
          </p:sp>
          <p:sp>
            <p:nvSpPr>
              <p:cNvPr id="18827" name="Rectangle 1782"/>
              <p:cNvSpPr>
                <a:spLocks noChangeArrowheads="1"/>
              </p:cNvSpPr>
              <p:nvPr/>
            </p:nvSpPr>
            <p:spPr bwMode="auto">
              <a:xfrm>
                <a:off x="1761" y="1963"/>
                <a:ext cx="269" cy="4"/>
              </a:xfrm>
              <a:prstGeom prst="rect">
                <a:avLst/>
              </a:prstGeom>
              <a:solidFill>
                <a:srgbClr val="2C58DC"/>
              </a:solidFill>
              <a:ln w="9525">
                <a:noFill/>
                <a:miter lim="800000"/>
                <a:headEnd/>
                <a:tailEnd/>
              </a:ln>
            </p:spPr>
            <p:txBody>
              <a:bodyPr/>
              <a:lstStyle/>
              <a:p>
                <a:endParaRPr lang="mk-MK"/>
              </a:p>
            </p:txBody>
          </p:sp>
          <p:sp>
            <p:nvSpPr>
              <p:cNvPr id="18828" name="Rectangle 1783"/>
              <p:cNvSpPr>
                <a:spLocks noChangeArrowheads="1"/>
              </p:cNvSpPr>
              <p:nvPr/>
            </p:nvSpPr>
            <p:spPr bwMode="auto">
              <a:xfrm>
                <a:off x="1761" y="1967"/>
                <a:ext cx="269" cy="5"/>
              </a:xfrm>
              <a:prstGeom prst="rect">
                <a:avLst/>
              </a:prstGeom>
              <a:solidFill>
                <a:srgbClr val="2D59DE"/>
              </a:solidFill>
              <a:ln w="9525">
                <a:noFill/>
                <a:miter lim="800000"/>
                <a:headEnd/>
                <a:tailEnd/>
              </a:ln>
            </p:spPr>
            <p:txBody>
              <a:bodyPr/>
              <a:lstStyle/>
              <a:p>
                <a:endParaRPr lang="mk-MK"/>
              </a:p>
            </p:txBody>
          </p:sp>
          <p:sp>
            <p:nvSpPr>
              <p:cNvPr id="18829" name="Rectangle 1784"/>
              <p:cNvSpPr>
                <a:spLocks noChangeArrowheads="1"/>
              </p:cNvSpPr>
              <p:nvPr/>
            </p:nvSpPr>
            <p:spPr bwMode="auto">
              <a:xfrm>
                <a:off x="1761" y="1972"/>
                <a:ext cx="269" cy="5"/>
              </a:xfrm>
              <a:prstGeom prst="rect">
                <a:avLst/>
              </a:prstGeom>
              <a:solidFill>
                <a:srgbClr val="2D59E0"/>
              </a:solidFill>
              <a:ln w="9525">
                <a:noFill/>
                <a:miter lim="800000"/>
                <a:headEnd/>
                <a:tailEnd/>
              </a:ln>
            </p:spPr>
            <p:txBody>
              <a:bodyPr/>
              <a:lstStyle/>
              <a:p>
                <a:endParaRPr lang="mk-MK"/>
              </a:p>
            </p:txBody>
          </p:sp>
          <p:sp>
            <p:nvSpPr>
              <p:cNvPr id="18830" name="Rectangle 1785"/>
              <p:cNvSpPr>
                <a:spLocks noChangeArrowheads="1"/>
              </p:cNvSpPr>
              <p:nvPr/>
            </p:nvSpPr>
            <p:spPr bwMode="auto">
              <a:xfrm>
                <a:off x="1761" y="1977"/>
                <a:ext cx="269" cy="4"/>
              </a:xfrm>
              <a:prstGeom prst="rect">
                <a:avLst/>
              </a:prstGeom>
              <a:solidFill>
                <a:srgbClr val="2D5AE2"/>
              </a:solidFill>
              <a:ln w="9525">
                <a:noFill/>
                <a:miter lim="800000"/>
                <a:headEnd/>
                <a:tailEnd/>
              </a:ln>
            </p:spPr>
            <p:txBody>
              <a:bodyPr/>
              <a:lstStyle/>
              <a:p>
                <a:endParaRPr lang="mk-MK"/>
              </a:p>
            </p:txBody>
          </p:sp>
          <p:sp>
            <p:nvSpPr>
              <p:cNvPr id="18831" name="Rectangle 1786"/>
              <p:cNvSpPr>
                <a:spLocks noChangeArrowheads="1"/>
              </p:cNvSpPr>
              <p:nvPr/>
            </p:nvSpPr>
            <p:spPr bwMode="auto">
              <a:xfrm>
                <a:off x="1761" y="1981"/>
                <a:ext cx="269" cy="5"/>
              </a:xfrm>
              <a:prstGeom prst="rect">
                <a:avLst/>
              </a:prstGeom>
              <a:solidFill>
                <a:srgbClr val="2D5BE4"/>
              </a:solidFill>
              <a:ln w="9525">
                <a:noFill/>
                <a:miter lim="800000"/>
                <a:headEnd/>
                <a:tailEnd/>
              </a:ln>
            </p:spPr>
            <p:txBody>
              <a:bodyPr/>
              <a:lstStyle/>
              <a:p>
                <a:endParaRPr lang="mk-MK"/>
              </a:p>
            </p:txBody>
          </p:sp>
          <p:sp>
            <p:nvSpPr>
              <p:cNvPr id="18832" name="Rectangle 1787"/>
              <p:cNvSpPr>
                <a:spLocks noChangeArrowheads="1"/>
              </p:cNvSpPr>
              <p:nvPr/>
            </p:nvSpPr>
            <p:spPr bwMode="auto">
              <a:xfrm>
                <a:off x="1761" y="1986"/>
                <a:ext cx="269" cy="5"/>
              </a:xfrm>
              <a:prstGeom prst="rect">
                <a:avLst/>
              </a:prstGeom>
              <a:solidFill>
                <a:srgbClr val="2E5CE6"/>
              </a:solidFill>
              <a:ln w="9525">
                <a:noFill/>
                <a:miter lim="800000"/>
                <a:headEnd/>
                <a:tailEnd/>
              </a:ln>
            </p:spPr>
            <p:txBody>
              <a:bodyPr/>
              <a:lstStyle/>
              <a:p>
                <a:endParaRPr lang="mk-MK"/>
              </a:p>
            </p:txBody>
          </p:sp>
          <p:sp>
            <p:nvSpPr>
              <p:cNvPr id="18833" name="Rectangle 1788"/>
              <p:cNvSpPr>
                <a:spLocks noChangeArrowheads="1"/>
              </p:cNvSpPr>
              <p:nvPr/>
            </p:nvSpPr>
            <p:spPr bwMode="auto">
              <a:xfrm>
                <a:off x="1761" y="1991"/>
                <a:ext cx="269" cy="5"/>
              </a:xfrm>
              <a:prstGeom prst="rect">
                <a:avLst/>
              </a:prstGeom>
              <a:solidFill>
                <a:srgbClr val="2E5DE8"/>
              </a:solidFill>
              <a:ln w="9525">
                <a:noFill/>
                <a:miter lim="800000"/>
                <a:headEnd/>
                <a:tailEnd/>
              </a:ln>
            </p:spPr>
            <p:txBody>
              <a:bodyPr/>
              <a:lstStyle/>
              <a:p>
                <a:endParaRPr lang="mk-MK"/>
              </a:p>
            </p:txBody>
          </p:sp>
          <p:sp>
            <p:nvSpPr>
              <p:cNvPr id="18834" name="Rectangle 1789"/>
              <p:cNvSpPr>
                <a:spLocks noChangeArrowheads="1"/>
              </p:cNvSpPr>
              <p:nvPr/>
            </p:nvSpPr>
            <p:spPr bwMode="auto">
              <a:xfrm>
                <a:off x="1761" y="1996"/>
                <a:ext cx="269" cy="6"/>
              </a:xfrm>
              <a:prstGeom prst="rect">
                <a:avLst/>
              </a:prstGeom>
              <a:solidFill>
                <a:srgbClr val="2E5DEA"/>
              </a:solidFill>
              <a:ln w="9525">
                <a:noFill/>
                <a:miter lim="800000"/>
                <a:headEnd/>
                <a:tailEnd/>
              </a:ln>
            </p:spPr>
            <p:txBody>
              <a:bodyPr/>
              <a:lstStyle/>
              <a:p>
                <a:endParaRPr lang="mk-MK"/>
              </a:p>
            </p:txBody>
          </p:sp>
          <p:sp>
            <p:nvSpPr>
              <p:cNvPr id="18835" name="Rectangle 1790"/>
              <p:cNvSpPr>
                <a:spLocks noChangeArrowheads="1"/>
              </p:cNvSpPr>
              <p:nvPr/>
            </p:nvSpPr>
            <p:spPr bwMode="auto">
              <a:xfrm>
                <a:off x="1761" y="2002"/>
                <a:ext cx="269" cy="6"/>
              </a:xfrm>
              <a:prstGeom prst="rect">
                <a:avLst/>
              </a:prstGeom>
              <a:solidFill>
                <a:srgbClr val="2F5EEC"/>
              </a:solidFill>
              <a:ln w="9525">
                <a:noFill/>
                <a:miter lim="800000"/>
                <a:headEnd/>
                <a:tailEnd/>
              </a:ln>
            </p:spPr>
            <p:txBody>
              <a:bodyPr/>
              <a:lstStyle/>
              <a:p>
                <a:endParaRPr lang="mk-MK"/>
              </a:p>
            </p:txBody>
          </p:sp>
          <p:sp>
            <p:nvSpPr>
              <p:cNvPr id="18836" name="Rectangle 1791"/>
              <p:cNvSpPr>
                <a:spLocks noChangeArrowheads="1"/>
              </p:cNvSpPr>
              <p:nvPr/>
            </p:nvSpPr>
            <p:spPr bwMode="auto">
              <a:xfrm>
                <a:off x="1761" y="2008"/>
                <a:ext cx="269" cy="7"/>
              </a:xfrm>
              <a:prstGeom prst="rect">
                <a:avLst/>
              </a:prstGeom>
              <a:solidFill>
                <a:srgbClr val="2F5FEE"/>
              </a:solidFill>
              <a:ln w="9525">
                <a:noFill/>
                <a:miter lim="800000"/>
                <a:headEnd/>
                <a:tailEnd/>
              </a:ln>
            </p:spPr>
            <p:txBody>
              <a:bodyPr/>
              <a:lstStyle/>
              <a:p>
                <a:endParaRPr lang="mk-MK"/>
              </a:p>
            </p:txBody>
          </p:sp>
          <p:sp>
            <p:nvSpPr>
              <p:cNvPr id="18837" name="Rectangle 1792"/>
              <p:cNvSpPr>
                <a:spLocks noChangeArrowheads="1"/>
              </p:cNvSpPr>
              <p:nvPr/>
            </p:nvSpPr>
            <p:spPr bwMode="auto">
              <a:xfrm>
                <a:off x="1761" y="2015"/>
                <a:ext cx="269" cy="7"/>
              </a:xfrm>
              <a:prstGeom prst="rect">
                <a:avLst/>
              </a:prstGeom>
              <a:solidFill>
                <a:srgbClr val="3060F0"/>
              </a:solidFill>
              <a:ln w="9525">
                <a:noFill/>
                <a:miter lim="800000"/>
                <a:headEnd/>
                <a:tailEnd/>
              </a:ln>
            </p:spPr>
            <p:txBody>
              <a:bodyPr/>
              <a:lstStyle/>
              <a:p>
                <a:endParaRPr lang="mk-MK"/>
              </a:p>
            </p:txBody>
          </p:sp>
          <p:sp>
            <p:nvSpPr>
              <p:cNvPr id="18838" name="Rectangle 1793"/>
              <p:cNvSpPr>
                <a:spLocks noChangeArrowheads="1"/>
              </p:cNvSpPr>
              <p:nvPr/>
            </p:nvSpPr>
            <p:spPr bwMode="auto">
              <a:xfrm>
                <a:off x="1761" y="2022"/>
                <a:ext cx="269" cy="7"/>
              </a:xfrm>
              <a:prstGeom prst="rect">
                <a:avLst/>
              </a:prstGeom>
              <a:solidFill>
                <a:srgbClr val="3061F2"/>
              </a:solidFill>
              <a:ln w="9525">
                <a:noFill/>
                <a:miter lim="800000"/>
                <a:headEnd/>
                <a:tailEnd/>
              </a:ln>
            </p:spPr>
            <p:txBody>
              <a:bodyPr/>
              <a:lstStyle/>
              <a:p>
                <a:endParaRPr lang="mk-MK"/>
              </a:p>
            </p:txBody>
          </p:sp>
          <p:sp>
            <p:nvSpPr>
              <p:cNvPr id="18839" name="Rectangle 1794"/>
              <p:cNvSpPr>
                <a:spLocks noChangeArrowheads="1"/>
              </p:cNvSpPr>
              <p:nvPr/>
            </p:nvSpPr>
            <p:spPr bwMode="auto">
              <a:xfrm>
                <a:off x="1761" y="2029"/>
                <a:ext cx="269" cy="9"/>
              </a:xfrm>
              <a:prstGeom prst="rect">
                <a:avLst/>
              </a:prstGeom>
              <a:solidFill>
                <a:srgbClr val="3161F4"/>
              </a:solidFill>
              <a:ln w="9525">
                <a:noFill/>
                <a:miter lim="800000"/>
                <a:headEnd/>
                <a:tailEnd/>
              </a:ln>
            </p:spPr>
            <p:txBody>
              <a:bodyPr/>
              <a:lstStyle/>
              <a:p>
                <a:endParaRPr lang="mk-MK"/>
              </a:p>
            </p:txBody>
          </p:sp>
          <p:sp>
            <p:nvSpPr>
              <p:cNvPr id="18840" name="Rectangle 1795"/>
              <p:cNvSpPr>
                <a:spLocks noChangeArrowheads="1"/>
              </p:cNvSpPr>
              <p:nvPr/>
            </p:nvSpPr>
            <p:spPr bwMode="auto">
              <a:xfrm>
                <a:off x="1761" y="2038"/>
                <a:ext cx="269" cy="8"/>
              </a:xfrm>
              <a:prstGeom prst="rect">
                <a:avLst/>
              </a:prstGeom>
              <a:solidFill>
                <a:srgbClr val="3162F6"/>
              </a:solidFill>
              <a:ln w="9525">
                <a:noFill/>
                <a:miter lim="800000"/>
                <a:headEnd/>
                <a:tailEnd/>
              </a:ln>
            </p:spPr>
            <p:txBody>
              <a:bodyPr/>
              <a:lstStyle/>
              <a:p>
                <a:endParaRPr lang="mk-MK"/>
              </a:p>
            </p:txBody>
          </p:sp>
          <p:sp>
            <p:nvSpPr>
              <p:cNvPr id="18841" name="Rectangle 1796"/>
              <p:cNvSpPr>
                <a:spLocks noChangeArrowheads="1"/>
              </p:cNvSpPr>
              <p:nvPr/>
            </p:nvSpPr>
            <p:spPr bwMode="auto">
              <a:xfrm>
                <a:off x="1761" y="2046"/>
                <a:ext cx="269" cy="13"/>
              </a:xfrm>
              <a:prstGeom prst="rect">
                <a:avLst/>
              </a:prstGeom>
              <a:solidFill>
                <a:srgbClr val="3263F8"/>
              </a:solidFill>
              <a:ln w="9525">
                <a:noFill/>
                <a:miter lim="800000"/>
                <a:headEnd/>
                <a:tailEnd/>
              </a:ln>
            </p:spPr>
            <p:txBody>
              <a:bodyPr/>
              <a:lstStyle/>
              <a:p>
                <a:endParaRPr lang="mk-MK"/>
              </a:p>
            </p:txBody>
          </p:sp>
          <p:sp>
            <p:nvSpPr>
              <p:cNvPr id="18842" name="Rectangle 1797"/>
              <p:cNvSpPr>
                <a:spLocks noChangeArrowheads="1"/>
              </p:cNvSpPr>
              <p:nvPr/>
            </p:nvSpPr>
            <p:spPr bwMode="auto">
              <a:xfrm>
                <a:off x="1761" y="2059"/>
                <a:ext cx="269" cy="13"/>
              </a:xfrm>
              <a:prstGeom prst="rect">
                <a:avLst/>
              </a:prstGeom>
              <a:solidFill>
                <a:srgbClr val="3264FA"/>
              </a:solidFill>
              <a:ln w="9525">
                <a:noFill/>
                <a:miter lim="800000"/>
                <a:headEnd/>
                <a:tailEnd/>
              </a:ln>
            </p:spPr>
            <p:txBody>
              <a:bodyPr/>
              <a:lstStyle/>
              <a:p>
                <a:endParaRPr lang="mk-MK"/>
              </a:p>
            </p:txBody>
          </p:sp>
          <p:sp>
            <p:nvSpPr>
              <p:cNvPr id="18843" name="Rectangle 1798"/>
              <p:cNvSpPr>
                <a:spLocks noChangeArrowheads="1"/>
              </p:cNvSpPr>
              <p:nvPr/>
            </p:nvSpPr>
            <p:spPr bwMode="auto">
              <a:xfrm>
                <a:off x="1761" y="2072"/>
                <a:ext cx="269" cy="19"/>
              </a:xfrm>
              <a:prstGeom prst="rect">
                <a:avLst/>
              </a:prstGeom>
              <a:solidFill>
                <a:srgbClr val="3265FC"/>
              </a:solidFill>
              <a:ln w="9525">
                <a:noFill/>
                <a:miter lim="800000"/>
                <a:headEnd/>
                <a:tailEnd/>
              </a:ln>
            </p:spPr>
            <p:txBody>
              <a:bodyPr/>
              <a:lstStyle/>
              <a:p>
                <a:endParaRPr lang="mk-MK"/>
              </a:p>
            </p:txBody>
          </p:sp>
          <p:sp>
            <p:nvSpPr>
              <p:cNvPr id="18844" name="Rectangle 1799"/>
              <p:cNvSpPr>
                <a:spLocks noChangeArrowheads="1"/>
              </p:cNvSpPr>
              <p:nvPr/>
            </p:nvSpPr>
            <p:spPr bwMode="auto">
              <a:xfrm>
                <a:off x="1761" y="2091"/>
                <a:ext cx="269" cy="21"/>
              </a:xfrm>
              <a:prstGeom prst="rect">
                <a:avLst/>
              </a:prstGeom>
              <a:solidFill>
                <a:srgbClr val="3366FF"/>
              </a:solidFill>
              <a:ln w="9525">
                <a:noFill/>
                <a:miter lim="800000"/>
                <a:headEnd/>
                <a:tailEnd/>
              </a:ln>
            </p:spPr>
            <p:txBody>
              <a:bodyPr/>
              <a:lstStyle/>
              <a:p>
                <a:endParaRPr lang="mk-MK"/>
              </a:p>
            </p:txBody>
          </p:sp>
          <p:sp>
            <p:nvSpPr>
              <p:cNvPr id="18845" name="Rectangle 1800"/>
              <p:cNvSpPr>
                <a:spLocks noChangeArrowheads="1"/>
              </p:cNvSpPr>
              <p:nvPr/>
            </p:nvSpPr>
            <p:spPr bwMode="auto">
              <a:xfrm>
                <a:off x="1761" y="1746"/>
                <a:ext cx="269" cy="366"/>
              </a:xfrm>
              <a:prstGeom prst="rect">
                <a:avLst/>
              </a:prstGeom>
              <a:noFill/>
              <a:ln w="4" cap="rnd">
                <a:solidFill>
                  <a:srgbClr val="000000"/>
                </a:solidFill>
                <a:miter lim="800000"/>
                <a:headEnd/>
                <a:tailEnd/>
              </a:ln>
            </p:spPr>
            <p:txBody>
              <a:bodyPr/>
              <a:lstStyle/>
              <a:p>
                <a:endParaRPr lang="mk-MK"/>
              </a:p>
            </p:txBody>
          </p:sp>
        </p:grpSp>
        <p:grpSp>
          <p:nvGrpSpPr>
            <p:cNvPr id="18585" name="Group 1879"/>
            <p:cNvGrpSpPr>
              <a:grpSpLocks/>
            </p:cNvGrpSpPr>
            <p:nvPr/>
          </p:nvGrpSpPr>
          <p:grpSpPr bwMode="auto">
            <a:xfrm>
              <a:off x="1761" y="2325"/>
              <a:ext cx="269" cy="366"/>
              <a:chOff x="1761" y="2325"/>
              <a:chExt cx="269" cy="366"/>
            </a:xfrm>
          </p:grpSpPr>
          <p:sp>
            <p:nvSpPr>
              <p:cNvPr id="18697" name="Rectangle 1802"/>
              <p:cNvSpPr>
                <a:spLocks noChangeArrowheads="1"/>
              </p:cNvSpPr>
              <p:nvPr/>
            </p:nvSpPr>
            <p:spPr bwMode="auto">
              <a:xfrm>
                <a:off x="1761" y="2325"/>
                <a:ext cx="269" cy="9"/>
              </a:xfrm>
              <a:prstGeom prst="rect">
                <a:avLst/>
              </a:prstGeom>
              <a:solidFill>
                <a:srgbClr val="475E76"/>
              </a:solidFill>
              <a:ln w="9525">
                <a:noFill/>
                <a:miter lim="800000"/>
                <a:headEnd/>
                <a:tailEnd/>
              </a:ln>
            </p:spPr>
            <p:txBody>
              <a:bodyPr/>
              <a:lstStyle/>
              <a:p>
                <a:endParaRPr lang="mk-MK"/>
              </a:p>
            </p:txBody>
          </p:sp>
          <p:sp>
            <p:nvSpPr>
              <p:cNvPr id="18698" name="Rectangle 1803"/>
              <p:cNvSpPr>
                <a:spLocks noChangeArrowheads="1"/>
              </p:cNvSpPr>
              <p:nvPr/>
            </p:nvSpPr>
            <p:spPr bwMode="auto">
              <a:xfrm>
                <a:off x="1761" y="2334"/>
                <a:ext cx="269" cy="8"/>
              </a:xfrm>
              <a:prstGeom prst="rect">
                <a:avLst/>
              </a:prstGeom>
              <a:solidFill>
                <a:srgbClr val="485F78"/>
              </a:solidFill>
              <a:ln w="9525">
                <a:noFill/>
                <a:miter lim="800000"/>
                <a:headEnd/>
                <a:tailEnd/>
              </a:ln>
            </p:spPr>
            <p:txBody>
              <a:bodyPr/>
              <a:lstStyle/>
              <a:p>
                <a:endParaRPr lang="mk-MK"/>
              </a:p>
            </p:txBody>
          </p:sp>
          <p:sp>
            <p:nvSpPr>
              <p:cNvPr id="18699" name="Rectangle 1804"/>
              <p:cNvSpPr>
                <a:spLocks noChangeArrowheads="1"/>
              </p:cNvSpPr>
              <p:nvPr/>
            </p:nvSpPr>
            <p:spPr bwMode="auto">
              <a:xfrm>
                <a:off x="1761" y="2342"/>
                <a:ext cx="269" cy="7"/>
              </a:xfrm>
              <a:prstGeom prst="rect">
                <a:avLst/>
              </a:prstGeom>
              <a:solidFill>
                <a:srgbClr val="496179"/>
              </a:solidFill>
              <a:ln w="9525">
                <a:noFill/>
                <a:miter lim="800000"/>
                <a:headEnd/>
                <a:tailEnd/>
              </a:ln>
            </p:spPr>
            <p:txBody>
              <a:bodyPr/>
              <a:lstStyle/>
              <a:p>
                <a:endParaRPr lang="mk-MK"/>
              </a:p>
            </p:txBody>
          </p:sp>
          <p:sp>
            <p:nvSpPr>
              <p:cNvPr id="18700" name="Rectangle 1805"/>
              <p:cNvSpPr>
                <a:spLocks noChangeArrowheads="1"/>
              </p:cNvSpPr>
              <p:nvPr/>
            </p:nvSpPr>
            <p:spPr bwMode="auto">
              <a:xfrm>
                <a:off x="1761" y="2349"/>
                <a:ext cx="269" cy="8"/>
              </a:xfrm>
              <a:prstGeom prst="rect">
                <a:avLst/>
              </a:prstGeom>
              <a:solidFill>
                <a:srgbClr val="4A627B"/>
              </a:solidFill>
              <a:ln w="9525">
                <a:noFill/>
                <a:miter lim="800000"/>
                <a:headEnd/>
                <a:tailEnd/>
              </a:ln>
            </p:spPr>
            <p:txBody>
              <a:bodyPr/>
              <a:lstStyle/>
              <a:p>
                <a:endParaRPr lang="mk-MK"/>
              </a:p>
            </p:txBody>
          </p:sp>
          <p:sp>
            <p:nvSpPr>
              <p:cNvPr id="18701" name="Rectangle 1806"/>
              <p:cNvSpPr>
                <a:spLocks noChangeArrowheads="1"/>
              </p:cNvSpPr>
              <p:nvPr/>
            </p:nvSpPr>
            <p:spPr bwMode="auto">
              <a:xfrm>
                <a:off x="1761" y="2357"/>
                <a:ext cx="269" cy="6"/>
              </a:xfrm>
              <a:prstGeom prst="rect">
                <a:avLst/>
              </a:prstGeom>
              <a:solidFill>
                <a:srgbClr val="4B637D"/>
              </a:solidFill>
              <a:ln w="9525">
                <a:noFill/>
                <a:miter lim="800000"/>
                <a:headEnd/>
                <a:tailEnd/>
              </a:ln>
            </p:spPr>
            <p:txBody>
              <a:bodyPr/>
              <a:lstStyle/>
              <a:p>
                <a:endParaRPr lang="mk-MK"/>
              </a:p>
            </p:txBody>
          </p:sp>
          <p:sp>
            <p:nvSpPr>
              <p:cNvPr id="18702" name="Rectangle 1807"/>
              <p:cNvSpPr>
                <a:spLocks noChangeArrowheads="1"/>
              </p:cNvSpPr>
              <p:nvPr/>
            </p:nvSpPr>
            <p:spPr bwMode="auto">
              <a:xfrm>
                <a:off x="1761" y="2363"/>
                <a:ext cx="269" cy="4"/>
              </a:xfrm>
              <a:prstGeom prst="rect">
                <a:avLst/>
              </a:prstGeom>
              <a:solidFill>
                <a:srgbClr val="4C657E"/>
              </a:solidFill>
              <a:ln w="9525">
                <a:noFill/>
                <a:miter lim="800000"/>
                <a:headEnd/>
                <a:tailEnd/>
              </a:ln>
            </p:spPr>
            <p:txBody>
              <a:bodyPr/>
              <a:lstStyle/>
              <a:p>
                <a:endParaRPr lang="mk-MK"/>
              </a:p>
            </p:txBody>
          </p:sp>
          <p:sp>
            <p:nvSpPr>
              <p:cNvPr id="18703" name="Rectangle 1808"/>
              <p:cNvSpPr>
                <a:spLocks noChangeArrowheads="1"/>
              </p:cNvSpPr>
              <p:nvPr/>
            </p:nvSpPr>
            <p:spPr bwMode="auto">
              <a:xfrm>
                <a:off x="1761" y="2367"/>
                <a:ext cx="269" cy="7"/>
              </a:xfrm>
              <a:prstGeom prst="rect">
                <a:avLst/>
              </a:prstGeom>
              <a:solidFill>
                <a:srgbClr val="4D6680"/>
              </a:solidFill>
              <a:ln w="9525">
                <a:noFill/>
                <a:miter lim="800000"/>
                <a:headEnd/>
                <a:tailEnd/>
              </a:ln>
            </p:spPr>
            <p:txBody>
              <a:bodyPr/>
              <a:lstStyle/>
              <a:p>
                <a:endParaRPr lang="mk-MK"/>
              </a:p>
            </p:txBody>
          </p:sp>
          <p:sp>
            <p:nvSpPr>
              <p:cNvPr id="18704" name="Rectangle 1809"/>
              <p:cNvSpPr>
                <a:spLocks noChangeArrowheads="1"/>
              </p:cNvSpPr>
              <p:nvPr/>
            </p:nvSpPr>
            <p:spPr bwMode="auto">
              <a:xfrm>
                <a:off x="1761" y="2374"/>
                <a:ext cx="269" cy="6"/>
              </a:xfrm>
              <a:prstGeom prst="rect">
                <a:avLst/>
              </a:prstGeom>
              <a:solidFill>
                <a:srgbClr val="4E6882"/>
              </a:solidFill>
              <a:ln w="9525">
                <a:noFill/>
                <a:miter lim="800000"/>
                <a:headEnd/>
                <a:tailEnd/>
              </a:ln>
            </p:spPr>
            <p:txBody>
              <a:bodyPr/>
              <a:lstStyle/>
              <a:p>
                <a:endParaRPr lang="mk-MK"/>
              </a:p>
            </p:txBody>
          </p:sp>
          <p:sp>
            <p:nvSpPr>
              <p:cNvPr id="18705" name="Rectangle 1810"/>
              <p:cNvSpPr>
                <a:spLocks noChangeArrowheads="1"/>
              </p:cNvSpPr>
              <p:nvPr/>
            </p:nvSpPr>
            <p:spPr bwMode="auto">
              <a:xfrm>
                <a:off x="1761" y="2380"/>
                <a:ext cx="269" cy="4"/>
              </a:xfrm>
              <a:prstGeom prst="rect">
                <a:avLst/>
              </a:prstGeom>
              <a:solidFill>
                <a:srgbClr val="4F6984"/>
              </a:solidFill>
              <a:ln w="9525">
                <a:noFill/>
                <a:miter lim="800000"/>
                <a:headEnd/>
                <a:tailEnd/>
              </a:ln>
            </p:spPr>
            <p:txBody>
              <a:bodyPr/>
              <a:lstStyle/>
              <a:p>
                <a:endParaRPr lang="mk-MK"/>
              </a:p>
            </p:txBody>
          </p:sp>
          <p:sp>
            <p:nvSpPr>
              <p:cNvPr id="18706" name="Rectangle 1811"/>
              <p:cNvSpPr>
                <a:spLocks noChangeArrowheads="1"/>
              </p:cNvSpPr>
              <p:nvPr/>
            </p:nvSpPr>
            <p:spPr bwMode="auto">
              <a:xfrm>
                <a:off x="1761" y="2384"/>
                <a:ext cx="269" cy="3"/>
              </a:xfrm>
              <a:prstGeom prst="rect">
                <a:avLst/>
              </a:prstGeom>
              <a:solidFill>
                <a:srgbClr val="506B85"/>
              </a:solidFill>
              <a:ln w="9525">
                <a:noFill/>
                <a:miter lim="800000"/>
                <a:headEnd/>
                <a:tailEnd/>
              </a:ln>
            </p:spPr>
            <p:txBody>
              <a:bodyPr/>
              <a:lstStyle/>
              <a:p>
                <a:endParaRPr lang="mk-MK"/>
              </a:p>
            </p:txBody>
          </p:sp>
          <p:sp>
            <p:nvSpPr>
              <p:cNvPr id="18707" name="Rectangle 1812"/>
              <p:cNvSpPr>
                <a:spLocks noChangeArrowheads="1"/>
              </p:cNvSpPr>
              <p:nvPr/>
            </p:nvSpPr>
            <p:spPr bwMode="auto">
              <a:xfrm>
                <a:off x="1761" y="2387"/>
                <a:ext cx="269" cy="4"/>
              </a:xfrm>
              <a:prstGeom prst="rect">
                <a:avLst/>
              </a:prstGeom>
              <a:solidFill>
                <a:srgbClr val="516B87"/>
              </a:solidFill>
              <a:ln w="9525">
                <a:noFill/>
                <a:miter lim="800000"/>
                <a:headEnd/>
                <a:tailEnd/>
              </a:ln>
            </p:spPr>
            <p:txBody>
              <a:bodyPr/>
              <a:lstStyle/>
              <a:p>
                <a:endParaRPr lang="mk-MK"/>
              </a:p>
            </p:txBody>
          </p:sp>
          <p:sp>
            <p:nvSpPr>
              <p:cNvPr id="18708" name="Rectangle 1813"/>
              <p:cNvSpPr>
                <a:spLocks noChangeArrowheads="1"/>
              </p:cNvSpPr>
              <p:nvPr/>
            </p:nvSpPr>
            <p:spPr bwMode="auto">
              <a:xfrm>
                <a:off x="1761" y="2391"/>
                <a:ext cx="269" cy="3"/>
              </a:xfrm>
              <a:prstGeom prst="rect">
                <a:avLst/>
              </a:prstGeom>
              <a:solidFill>
                <a:srgbClr val="526D88"/>
              </a:solidFill>
              <a:ln w="9525">
                <a:noFill/>
                <a:miter lim="800000"/>
                <a:headEnd/>
                <a:tailEnd/>
              </a:ln>
            </p:spPr>
            <p:txBody>
              <a:bodyPr/>
              <a:lstStyle/>
              <a:p>
                <a:endParaRPr lang="mk-MK"/>
              </a:p>
            </p:txBody>
          </p:sp>
          <p:sp>
            <p:nvSpPr>
              <p:cNvPr id="18709" name="Rectangle 1814"/>
              <p:cNvSpPr>
                <a:spLocks noChangeArrowheads="1"/>
              </p:cNvSpPr>
              <p:nvPr/>
            </p:nvSpPr>
            <p:spPr bwMode="auto">
              <a:xfrm>
                <a:off x="1761" y="2394"/>
                <a:ext cx="269" cy="6"/>
              </a:xfrm>
              <a:prstGeom prst="rect">
                <a:avLst/>
              </a:prstGeom>
              <a:solidFill>
                <a:srgbClr val="536E8A"/>
              </a:solidFill>
              <a:ln w="9525">
                <a:noFill/>
                <a:miter lim="800000"/>
                <a:headEnd/>
                <a:tailEnd/>
              </a:ln>
            </p:spPr>
            <p:txBody>
              <a:bodyPr/>
              <a:lstStyle/>
              <a:p>
                <a:endParaRPr lang="mk-MK"/>
              </a:p>
            </p:txBody>
          </p:sp>
          <p:sp>
            <p:nvSpPr>
              <p:cNvPr id="18710" name="Rectangle 1815"/>
              <p:cNvSpPr>
                <a:spLocks noChangeArrowheads="1"/>
              </p:cNvSpPr>
              <p:nvPr/>
            </p:nvSpPr>
            <p:spPr bwMode="auto">
              <a:xfrm>
                <a:off x="1761" y="2400"/>
                <a:ext cx="269" cy="4"/>
              </a:xfrm>
              <a:prstGeom prst="rect">
                <a:avLst/>
              </a:prstGeom>
              <a:solidFill>
                <a:srgbClr val="54708C"/>
              </a:solidFill>
              <a:ln w="9525">
                <a:noFill/>
                <a:miter lim="800000"/>
                <a:headEnd/>
                <a:tailEnd/>
              </a:ln>
            </p:spPr>
            <p:txBody>
              <a:bodyPr/>
              <a:lstStyle/>
              <a:p>
                <a:endParaRPr lang="mk-MK"/>
              </a:p>
            </p:txBody>
          </p:sp>
          <p:sp>
            <p:nvSpPr>
              <p:cNvPr id="18711" name="Rectangle 1816"/>
              <p:cNvSpPr>
                <a:spLocks noChangeArrowheads="1"/>
              </p:cNvSpPr>
              <p:nvPr/>
            </p:nvSpPr>
            <p:spPr bwMode="auto">
              <a:xfrm>
                <a:off x="1761" y="2404"/>
                <a:ext cx="269" cy="4"/>
              </a:xfrm>
              <a:prstGeom prst="rect">
                <a:avLst/>
              </a:prstGeom>
              <a:solidFill>
                <a:srgbClr val="55718E"/>
              </a:solidFill>
              <a:ln w="9525">
                <a:noFill/>
                <a:miter lim="800000"/>
                <a:headEnd/>
                <a:tailEnd/>
              </a:ln>
            </p:spPr>
            <p:txBody>
              <a:bodyPr/>
              <a:lstStyle/>
              <a:p>
                <a:endParaRPr lang="mk-MK"/>
              </a:p>
            </p:txBody>
          </p:sp>
          <p:sp>
            <p:nvSpPr>
              <p:cNvPr id="18712" name="Rectangle 1817"/>
              <p:cNvSpPr>
                <a:spLocks noChangeArrowheads="1"/>
              </p:cNvSpPr>
              <p:nvPr/>
            </p:nvSpPr>
            <p:spPr bwMode="auto">
              <a:xfrm>
                <a:off x="1761" y="2408"/>
                <a:ext cx="269" cy="5"/>
              </a:xfrm>
              <a:prstGeom prst="rect">
                <a:avLst/>
              </a:prstGeom>
              <a:solidFill>
                <a:srgbClr val="577390"/>
              </a:solidFill>
              <a:ln w="9525">
                <a:noFill/>
                <a:miter lim="800000"/>
                <a:headEnd/>
                <a:tailEnd/>
              </a:ln>
            </p:spPr>
            <p:txBody>
              <a:bodyPr/>
              <a:lstStyle/>
              <a:p>
                <a:endParaRPr lang="mk-MK"/>
              </a:p>
            </p:txBody>
          </p:sp>
          <p:sp>
            <p:nvSpPr>
              <p:cNvPr id="18713" name="Rectangle 1818"/>
              <p:cNvSpPr>
                <a:spLocks noChangeArrowheads="1"/>
              </p:cNvSpPr>
              <p:nvPr/>
            </p:nvSpPr>
            <p:spPr bwMode="auto">
              <a:xfrm>
                <a:off x="1761" y="2413"/>
                <a:ext cx="269" cy="3"/>
              </a:xfrm>
              <a:prstGeom prst="rect">
                <a:avLst/>
              </a:prstGeom>
              <a:solidFill>
                <a:srgbClr val="587592"/>
              </a:solidFill>
              <a:ln w="9525">
                <a:noFill/>
                <a:miter lim="800000"/>
                <a:headEnd/>
                <a:tailEnd/>
              </a:ln>
            </p:spPr>
            <p:txBody>
              <a:bodyPr/>
              <a:lstStyle/>
              <a:p>
                <a:endParaRPr lang="mk-MK"/>
              </a:p>
            </p:txBody>
          </p:sp>
          <p:sp>
            <p:nvSpPr>
              <p:cNvPr id="18714" name="Rectangle 1819"/>
              <p:cNvSpPr>
                <a:spLocks noChangeArrowheads="1"/>
              </p:cNvSpPr>
              <p:nvPr/>
            </p:nvSpPr>
            <p:spPr bwMode="auto">
              <a:xfrm>
                <a:off x="1761" y="2416"/>
                <a:ext cx="269" cy="4"/>
              </a:xfrm>
              <a:prstGeom prst="rect">
                <a:avLst/>
              </a:prstGeom>
              <a:solidFill>
                <a:srgbClr val="597694"/>
              </a:solidFill>
              <a:ln w="9525">
                <a:noFill/>
                <a:miter lim="800000"/>
                <a:headEnd/>
                <a:tailEnd/>
              </a:ln>
            </p:spPr>
            <p:txBody>
              <a:bodyPr/>
              <a:lstStyle/>
              <a:p>
                <a:endParaRPr lang="mk-MK"/>
              </a:p>
            </p:txBody>
          </p:sp>
          <p:sp>
            <p:nvSpPr>
              <p:cNvPr id="18715" name="Rectangle 1820"/>
              <p:cNvSpPr>
                <a:spLocks noChangeArrowheads="1"/>
              </p:cNvSpPr>
              <p:nvPr/>
            </p:nvSpPr>
            <p:spPr bwMode="auto">
              <a:xfrm>
                <a:off x="1761" y="2420"/>
                <a:ext cx="269" cy="3"/>
              </a:xfrm>
              <a:prstGeom prst="rect">
                <a:avLst/>
              </a:prstGeom>
              <a:solidFill>
                <a:srgbClr val="5A7796"/>
              </a:solidFill>
              <a:ln w="9525">
                <a:noFill/>
                <a:miter lim="800000"/>
                <a:headEnd/>
                <a:tailEnd/>
              </a:ln>
            </p:spPr>
            <p:txBody>
              <a:bodyPr/>
              <a:lstStyle/>
              <a:p>
                <a:endParaRPr lang="mk-MK"/>
              </a:p>
            </p:txBody>
          </p:sp>
          <p:sp>
            <p:nvSpPr>
              <p:cNvPr id="18716" name="Rectangle 1821"/>
              <p:cNvSpPr>
                <a:spLocks noChangeArrowheads="1"/>
              </p:cNvSpPr>
              <p:nvPr/>
            </p:nvSpPr>
            <p:spPr bwMode="auto">
              <a:xfrm>
                <a:off x="1761" y="2423"/>
                <a:ext cx="269" cy="2"/>
              </a:xfrm>
              <a:prstGeom prst="rect">
                <a:avLst/>
              </a:prstGeom>
              <a:solidFill>
                <a:srgbClr val="5B7997"/>
              </a:solidFill>
              <a:ln w="9525">
                <a:noFill/>
                <a:miter lim="800000"/>
                <a:headEnd/>
                <a:tailEnd/>
              </a:ln>
            </p:spPr>
            <p:txBody>
              <a:bodyPr/>
              <a:lstStyle/>
              <a:p>
                <a:endParaRPr lang="mk-MK"/>
              </a:p>
            </p:txBody>
          </p:sp>
          <p:sp>
            <p:nvSpPr>
              <p:cNvPr id="18717" name="Rectangle 1822"/>
              <p:cNvSpPr>
                <a:spLocks noChangeArrowheads="1"/>
              </p:cNvSpPr>
              <p:nvPr/>
            </p:nvSpPr>
            <p:spPr bwMode="auto">
              <a:xfrm>
                <a:off x="1761" y="2425"/>
                <a:ext cx="269" cy="5"/>
              </a:xfrm>
              <a:prstGeom prst="rect">
                <a:avLst/>
              </a:prstGeom>
              <a:solidFill>
                <a:srgbClr val="5C7A99"/>
              </a:solidFill>
              <a:ln w="9525">
                <a:noFill/>
                <a:miter lim="800000"/>
                <a:headEnd/>
                <a:tailEnd/>
              </a:ln>
            </p:spPr>
            <p:txBody>
              <a:bodyPr/>
              <a:lstStyle/>
              <a:p>
                <a:endParaRPr lang="mk-MK"/>
              </a:p>
            </p:txBody>
          </p:sp>
          <p:sp>
            <p:nvSpPr>
              <p:cNvPr id="18718" name="Rectangle 1823"/>
              <p:cNvSpPr>
                <a:spLocks noChangeArrowheads="1"/>
              </p:cNvSpPr>
              <p:nvPr/>
            </p:nvSpPr>
            <p:spPr bwMode="auto">
              <a:xfrm>
                <a:off x="1761" y="2430"/>
                <a:ext cx="269" cy="3"/>
              </a:xfrm>
              <a:prstGeom prst="rect">
                <a:avLst/>
              </a:prstGeom>
              <a:solidFill>
                <a:srgbClr val="5D7C9B"/>
              </a:solidFill>
              <a:ln w="9525">
                <a:noFill/>
                <a:miter lim="800000"/>
                <a:headEnd/>
                <a:tailEnd/>
              </a:ln>
            </p:spPr>
            <p:txBody>
              <a:bodyPr/>
              <a:lstStyle/>
              <a:p>
                <a:endParaRPr lang="mk-MK"/>
              </a:p>
            </p:txBody>
          </p:sp>
          <p:sp>
            <p:nvSpPr>
              <p:cNvPr id="18719" name="Rectangle 1824"/>
              <p:cNvSpPr>
                <a:spLocks noChangeArrowheads="1"/>
              </p:cNvSpPr>
              <p:nvPr/>
            </p:nvSpPr>
            <p:spPr bwMode="auto">
              <a:xfrm>
                <a:off x="1761" y="2433"/>
                <a:ext cx="269" cy="4"/>
              </a:xfrm>
              <a:prstGeom prst="rect">
                <a:avLst/>
              </a:prstGeom>
              <a:solidFill>
                <a:srgbClr val="5E7D9D"/>
              </a:solidFill>
              <a:ln w="9525">
                <a:noFill/>
                <a:miter lim="800000"/>
                <a:headEnd/>
                <a:tailEnd/>
              </a:ln>
            </p:spPr>
            <p:txBody>
              <a:bodyPr/>
              <a:lstStyle/>
              <a:p>
                <a:endParaRPr lang="mk-MK"/>
              </a:p>
            </p:txBody>
          </p:sp>
          <p:sp>
            <p:nvSpPr>
              <p:cNvPr id="18720" name="Rectangle 1825"/>
              <p:cNvSpPr>
                <a:spLocks noChangeArrowheads="1"/>
              </p:cNvSpPr>
              <p:nvPr/>
            </p:nvSpPr>
            <p:spPr bwMode="auto">
              <a:xfrm>
                <a:off x="1761" y="2437"/>
                <a:ext cx="269" cy="3"/>
              </a:xfrm>
              <a:prstGeom prst="rect">
                <a:avLst/>
              </a:prstGeom>
              <a:solidFill>
                <a:srgbClr val="607F9F"/>
              </a:solidFill>
              <a:ln w="9525">
                <a:noFill/>
                <a:miter lim="800000"/>
                <a:headEnd/>
                <a:tailEnd/>
              </a:ln>
            </p:spPr>
            <p:txBody>
              <a:bodyPr/>
              <a:lstStyle/>
              <a:p>
                <a:endParaRPr lang="mk-MK"/>
              </a:p>
            </p:txBody>
          </p:sp>
          <p:sp>
            <p:nvSpPr>
              <p:cNvPr id="18721" name="Rectangle 1826"/>
              <p:cNvSpPr>
                <a:spLocks noChangeArrowheads="1"/>
              </p:cNvSpPr>
              <p:nvPr/>
            </p:nvSpPr>
            <p:spPr bwMode="auto">
              <a:xfrm>
                <a:off x="1761" y="2440"/>
                <a:ext cx="269" cy="2"/>
              </a:xfrm>
              <a:prstGeom prst="rect">
                <a:avLst/>
              </a:prstGeom>
              <a:solidFill>
                <a:srgbClr val="6180A1"/>
              </a:solidFill>
              <a:ln w="9525">
                <a:noFill/>
                <a:miter lim="800000"/>
                <a:headEnd/>
                <a:tailEnd/>
              </a:ln>
            </p:spPr>
            <p:txBody>
              <a:bodyPr/>
              <a:lstStyle/>
              <a:p>
                <a:endParaRPr lang="mk-MK"/>
              </a:p>
            </p:txBody>
          </p:sp>
          <p:sp>
            <p:nvSpPr>
              <p:cNvPr id="18722" name="Rectangle 1827"/>
              <p:cNvSpPr>
                <a:spLocks noChangeArrowheads="1"/>
              </p:cNvSpPr>
              <p:nvPr/>
            </p:nvSpPr>
            <p:spPr bwMode="auto">
              <a:xfrm>
                <a:off x="1761" y="2442"/>
                <a:ext cx="269" cy="4"/>
              </a:xfrm>
              <a:prstGeom prst="rect">
                <a:avLst/>
              </a:prstGeom>
              <a:solidFill>
                <a:srgbClr val="6182A2"/>
              </a:solidFill>
              <a:ln w="9525">
                <a:noFill/>
                <a:miter lim="800000"/>
                <a:headEnd/>
                <a:tailEnd/>
              </a:ln>
            </p:spPr>
            <p:txBody>
              <a:bodyPr/>
              <a:lstStyle/>
              <a:p>
                <a:endParaRPr lang="mk-MK"/>
              </a:p>
            </p:txBody>
          </p:sp>
          <p:sp>
            <p:nvSpPr>
              <p:cNvPr id="18723" name="Rectangle 1828"/>
              <p:cNvSpPr>
                <a:spLocks noChangeArrowheads="1"/>
              </p:cNvSpPr>
              <p:nvPr/>
            </p:nvSpPr>
            <p:spPr bwMode="auto">
              <a:xfrm>
                <a:off x="1761" y="2446"/>
                <a:ext cx="269" cy="3"/>
              </a:xfrm>
              <a:prstGeom prst="rect">
                <a:avLst/>
              </a:prstGeom>
              <a:solidFill>
                <a:srgbClr val="6283A4"/>
              </a:solidFill>
              <a:ln w="9525">
                <a:noFill/>
                <a:miter lim="800000"/>
                <a:headEnd/>
                <a:tailEnd/>
              </a:ln>
            </p:spPr>
            <p:txBody>
              <a:bodyPr/>
              <a:lstStyle/>
              <a:p>
                <a:endParaRPr lang="mk-MK"/>
              </a:p>
            </p:txBody>
          </p:sp>
          <p:sp>
            <p:nvSpPr>
              <p:cNvPr id="18724" name="Rectangle 1829"/>
              <p:cNvSpPr>
                <a:spLocks noChangeArrowheads="1"/>
              </p:cNvSpPr>
              <p:nvPr/>
            </p:nvSpPr>
            <p:spPr bwMode="auto">
              <a:xfrm>
                <a:off x="1761" y="2449"/>
                <a:ext cx="269" cy="2"/>
              </a:xfrm>
              <a:prstGeom prst="rect">
                <a:avLst/>
              </a:prstGeom>
              <a:solidFill>
                <a:srgbClr val="6384A6"/>
              </a:solidFill>
              <a:ln w="9525">
                <a:noFill/>
                <a:miter lim="800000"/>
                <a:headEnd/>
                <a:tailEnd/>
              </a:ln>
            </p:spPr>
            <p:txBody>
              <a:bodyPr/>
              <a:lstStyle/>
              <a:p>
                <a:endParaRPr lang="mk-MK"/>
              </a:p>
            </p:txBody>
          </p:sp>
          <p:sp>
            <p:nvSpPr>
              <p:cNvPr id="18725" name="Rectangle 1830"/>
              <p:cNvSpPr>
                <a:spLocks noChangeArrowheads="1"/>
              </p:cNvSpPr>
              <p:nvPr/>
            </p:nvSpPr>
            <p:spPr bwMode="auto">
              <a:xfrm>
                <a:off x="1761" y="2451"/>
                <a:ext cx="269" cy="3"/>
              </a:xfrm>
              <a:prstGeom prst="rect">
                <a:avLst/>
              </a:prstGeom>
              <a:solidFill>
                <a:srgbClr val="6586A7"/>
              </a:solidFill>
              <a:ln w="9525">
                <a:noFill/>
                <a:miter lim="800000"/>
                <a:headEnd/>
                <a:tailEnd/>
              </a:ln>
            </p:spPr>
            <p:txBody>
              <a:bodyPr/>
              <a:lstStyle/>
              <a:p>
                <a:endParaRPr lang="mk-MK"/>
              </a:p>
            </p:txBody>
          </p:sp>
          <p:sp>
            <p:nvSpPr>
              <p:cNvPr id="18726" name="Rectangle 1831"/>
              <p:cNvSpPr>
                <a:spLocks noChangeArrowheads="1"/>
              </p:cNvSpPr>
              <p:nvPr/>
            </p:nvSpPr>
            <p:spPr bwMode="auto">
              <a:xfrm>
                <a:off x="1761" y="2454"/>
                <a:ext cx="269" cy="3"/>
              </a:xfrm>
              <a:prstGeom prst="rect">
                <a:avLst/>
              </a:prstGeom>
              <a:solidFill>
                <a:srgbClr val="6687A9"/>
              </a:solidFill>
              <a:ln w="9525">
                <a:noFill/>
                <a:miter lim="800000"/>
                <a:headEnd/>
                <a:tailEnd/>
              </a:ln>
            </p:spPr>
            <p:txBody>
              <a:bodyPr/>
              <a:lstStyle/>
              <a:p>
                <a:endParaRPr lang="mk-MK"/>
              </a:p>
            </p:txBody>
          </p:sp>
          <p:sp>
            <p:nvSpPr>
              <p:cNvPr id="18727" name="Rectangle 1832"/>
              <p:cNvSpPr>
                <a:spLocks noChangeArrowheads="1"/>
              </p:cNvSpPr>
              <p:nvPr/>
            </p:nvSpPr>
            <p:spPr bwMode="auto">
              <a:xfrm>
                <a:off x="1761" y="2457"/>
                <a:ext cx="269" cy="3"/>
              </a:xfrm>
              <a:prstGeom prst="rect">
                <a:avLst/>
              </a:prstGeom>
              <a:solidFill>
                <a:srgbClr val="6788AB"/>
              </a:solidFill>
              <a:ln w="9525">
                <a:noFill/>
                <a:miter lim="800000"/>
                <a:headEnd/>
                <a:tailEnd/>
              </a:ln>
            </p:spPr>
            <p:txBody>
              <a:bodyPr/>
              <a:lstStyle/>
              <a:p>
                <a:endParaRPr lang="mk-MK"/>
              </a:p>
            </p:txBody>
          </p:sp>
          <p:sp>
            <p:nvSpPr>
              <p:cNvPr id="18728" name="Rectangle 1833"/>
              <p:cNvSpPr>
                <a:spLocks noChangeArrowheads="1"/>
              </p:cNvSpPr>
              <p:nvPr/>
            </p:nvSpPr>
            <p:spPr bwMode="auto">
              <a:xfrm>
                <a:off x="1761" y="2460"/>
                <a:ext cx="269" cy="4"/>
              </a:xfrm>
              <a:prstGeom prst="rect">
                <a:avLst/>
              </a:prstGeom>
              <a:solidFill>
                <a:srgbClr val="688AAD"/>
              </a:solidFill>
              <a:ln w="9525">
                <a:noFill/>
                <a:miter lim="800000"/>
                <a:headEnd/>
                <a:tailEnd/>
              </a:ln>
            </p:spPr>
            <p:txBody>
              <a:bodyPr/>
              <a:lstStyle/>
              <a:p>
                <a:endParaRPr lang="mk-MK"/>
              </a:p>
            </p:txBody>
          </p:sp>
          <p:sp>
            <p:nvSpPr>
              <p:cNvPr id="18729" name="Rectangle 1834"/>
              <p:cNvSpPr>
                <a:spLocks noChangeArrowheads="1"/>
              </p:cNvSpPr>
              <p:nvPr/>
            </p:nvSpPr>
            <p:spPr bwMode="auto">
              <a:xfrm>
                <a:off x="1761" y="2464"/>
                <a:ext cx="269" cy="3"/>
              </a:xfrm>
              <a:prstGeom prst="rect">
                <a:avLst/>
              </a:prstGeom>
              <a:solidFill>
                <a:srgbClr val="698CAF"/>
              </a:solidFill>
              <a:ln w="9525">
                <a:noFill/>
                <a:miter lim="800000"/>
                <a:headEnd/>
                <a:tailEnd/>
              </a:ln>
            </p:spPr>
            <p:txBody>
              <a:bodyPr/>
              <a:lstStyle/>
              <a:p>
                <a:endParaRPr lang="mk-MK"/>
              </a:p>
            </p:txBody>
          </p:sp>
          <p:sp>
            <p:nvSpPr>
              <p:cNvPr id="18730" name="Rectangle 1835"/>
              <p:cNvSpPr>
                <a:spLocks noChangeArrowheads="1"/>
              </p:cNvSpPr>
              <p:nvPr/>
            </p:nvSpPr>
            <p:spPr bwMode="auto">
              <a:xfrm>
                <a:off x="1761" y="2467"/>
                <a:ext cx="269" cy="3"/>
              </a:xfrm>
              <a:prstGeom prst="rect">
                <a:avLst/>
              </a:prstGeom>
              <a:solidFill>
                <a:srgbClr val="6A8DB1"/>
              </a:solidFill>
              <a:ln w="9525">
                <a:noFill/>
                <a:miter lim="800000"/>
                <a:headEnd/>
                <a:tailEnd/>
              </a:ln>
            </p:spPr>
            <p:txBody>
              <a:bodyPr/>
              <a:lstStyle/>
              <a:p>
                <a:endParaRPr lang="mk-MK"/>
              </a:p>
            </p:txBody>
          </p:sp>
          <p:sp>
            <p:nvSpPr>
              <p:cNvPr id="18731" name="Rectangle 1836"/>
              <p:cNvSpPr>
                <a:spLocks noChangeArrowheads="1"/>
              </p:cNvSpPr>
              <p:nvPr/>
            </p:nvSpPr>
            <p:spPr bwMode="auto">
              <a:xfrm>
                <a:off x="1761" y="2470"/>
                <a:ext cx="269" cy="4"/>
              </a:xfrm>
              <a:prstGeom prst="rect">
                <a:avLst/>
              </a:prstGeom>
              <a:solidFill>
                <a:srgbClr val="6B8FB3"/>
              </a:solidFill>
              <a:ln w="9525">
                <a:noFill/>
                <a:miter lim="800000"/>
                <a:headEnd/>
                <a:tailEnd/>
              </a:ln>
            </p:spPr>
            <p:txBody>
              <a:bodyPr/>
              <a:lstStyle/>
              <a:p>
                <a:endParaRPr lang="mk-MK"/>
              </a:p>
            </p:txBody>
          </p:sp>
          <p:sp>
            <p:nvSpPr>
              <p:cNvPr id="18732" name="Rectangle 1837"/>
              <p:cNvSpPr>
                <a:spLocks noChangeArrowheads="1"/>
              </p:cNvSpPr>
              <p:nvPr/>
            </p:nvSpPr>
            <p:spPr bwMode="auto">
              <a:xfrm>
                <a:off x="1761" y="2474"/>
                <a:ext cx="269" cy="3"/>
              </a:xfrm>
              <a:prstGeom prst="rect">
                <a:avLst/>
              </a:prstGeom>
              <a:solidFill>
                <a:srgbClr val="6D91B5"/>
              </a:solidFill>
              <a:ln w="9525">
                <a:noFill/>
                <a:miter lim="800000"/>
                <a:headEnd/>
                <a:tailEnd/>
              </a:ln>
            </p:spPr>
            <p:txBody>
              <a:bodyPr/>
              <a:lstStyle/>
              <a:p>
                <a:endParaRPr lang="mk-MK"/>
              </a:p>
            </p:txBody>
          </p:sp>
          <p:sp>
            <p:nvSpPr>
              <p:cNvPr id="18733" name="Rectangle 1838"/>
              <p:cNvSpPr>
                <a:spLocks noChangeArrowheads="1"/>
              </p:cNvSpPr>
              <p:nvPr/>
            </p:nvSpPr>
            <p:spPr bwMode="auto">
              <a:xfrm>
                <a:off x="1761" y="2477"/>
                <a:ext cx="269" cy="3"/>
              </a:xfrm>
              <a:prstGeom prst="rect">
                <a:avLst/>
              </a:prstGeom>
              <a:solidFill>
                <a:srgbClr val="6E92B7"/>
              </a:solidFill>
              <a:ln w="9525">
                <a:noFill/>
                <a:miter lim="800000"/>
                <a:headEnd/>
                <a:tailEnd/>
              </a:ln>
            </p:spPr>
            <p:txBody>
              <a:bodyPr/>
              <a:lstStyle/>
              <a:p>
                <a:endParaRPr lang="mk-MK"/>
              </a:p>
            </p:txBody>
          </p:sp>
          <p:sp>
            <p:nvSpPr>
              <p:cNvPr id="18734" name="Rectangle 1839"/>
              <p:cNvSpPr>
                <a:spLocks noChangeArrowheads="1"/>
              </p:cNvSpPr>
              <p:nvPr/>
            </p:nvSpPr>
            <p:spPr bwMode="auto">
              <a:xfrm>
                <a:off x="1761" y="2480"/>
                <a:ext cx="269" cy="4"/>
              </a:xfrm>
              <a:prstGeom prst="rect">
                <a:avLst/>
              </a:prstGeom>
              <a:solidFill>
                <a:srgbClr val="6F94B9"/>
              </a:solidFill>
              <a:ln w="9525">
                <a:noFill/>
                <a:miter lim="800000"/>
                <a:headEnd/>
                <a:tailEnd/>
              </a:ln>
            </p:spPr>
            <p:txBody>
              <a:bodyPr/>
              <a:lstStyle/>
              <a:p>
                <a:endParaRPr lang="mk-MK"/>
              </a:p>
            </p:txBody>
          </p:sp>
          <p:sp>
            <p:nvSpPr>
              <p:cNvPr id="18735" name="Rectangle 1840"/>
              <p:cNvSpPr>
                <a:spLocks noChangeArrowheads="1"/>
              </p:cNvSpPr>
              <p:nvPr/>
            </p:nvSpPr>
            <p:spPr bwMode="auto">
              <a:xfrm>
                <a:off x="1761" y="2484"/>
                <a:ext cx="269" cy="3"/>
              </a:xfrm>
              <a:prstGeom prst="rect">
                <a:avLst/>
              </a:prstGeom>
              <a:solidFill>
                <a:srgbClr val="7096BB"/>
              </a:solidFill>
              <a:ln w="9525">
                <a:noFill/>
                <a:miter lim="800000"/>
                <a:headEnd/>
                <a:tailEnd/>
              </a:ln>
            </p:spPr>
            <p:txBody>
              <a:bodyPr/>
              <a:lstStyle/>
              <a:p>
                <a:endParaRPr lang="mk-MK"/>
              </a:p>
            </p:txBody>
          </p:sp>
          <p:sp>
            <p:nvSpPr>
              <p:cNvPr id="18736" name="Rectangle 1841"/>
              <p:cNvSpPr>
                <a:spLocks noChangeArrowheads="1"/>
              </p:cNvSpPr>
              <p:nvPr/>
            </p:nvSpPr>
            <p:spPr bwMode="auto">
              <a:xfrm>
                <a:off x="1761" y="2487"/>
                <a:ext cx="269" cy="3"/>
              </a:xfrm>
              <a:prstGeom prst="rect">
                <a:avLst/>
              </a:prstGeom>
              <a:solidFill>
                <a:srgbClr val="7197BD"/>
              </a:solidFill>
              <a:ln w="9525">
                <a:noFill/>
                <a:miter lim="800000"/>
                <a:headEnd/>
                <a:tailEnd/>
              </a:ln>
            </p:spPr>
            <p:txBody>
              <a:bodyPr/>
              <a:lstStyle/>
              <a:p>
                <a:endParaRPr lang="mk-MK"/>
              </a:p>
            </p:txBody>
          </p:sp>
          <p:sp>
            <p:nvSpPr>
              <p:cNvPr id="18737" name="Rectangle 1842"/>
              <p:cNvSpPr>
                <a:spLocks noChangeArrowheads="1"/>
              </p:cNvSpPr>
              <p:nvPr/>
            </p:nvSpPr>
            <p:spPr bwMode="auto">
              <a:xfrm>
                <a:off x="1761" y="2490"/>
                <a:ext cx="269" cy="2"/>
              </a:xfrm>
              <a:prstGeom prst="rect">
                <a:avLst/>
              </a:prstGeom>
              <a:solidFill>
                <a:srgbClr val="7398BF"/>
              </a:solidFill>
              <a:ln w="9525">
                <a:noFill/>
                <a:miter lim="800000"/>
                <a:headEnd/>
                <a:tailEnd/>
              </a:ln>
            </p:spPr>
            <p:txBody>
              <a:bodyPr/>
              <a:lstStyle/>
              <a:p>
                <a:endParaRPr lang="mk-MK"/>
              </a:p>
            </p:txBody>
          </p:sp>
          <p:sp>
            <p:nvSpPr>
              <p:cNvPr id="18738" name="Rectangle 1843"/>
              <p:cNvSpPr>
                <a:spLocks noChangeArrowheads="1"/>
              </p:cNvSpPr>
              <p:nvPr/>
            </p:nvSpPr>
            <p:spPr bwMode="auto">
              <a:xfrm>
                <a:off x="1761" y="2492"/>
                <a:ext cx="269" cy="4"/>
              </a:xfrm>
              <a:prstGeom prst="rect">
                <a:avLst/>
              </a:prstGeom>
              <a:solidFill>
                <a:srgbClr val="739AC0"/>
              </a:solidFill>
              <a:ln w="9525">
                <a:noFill/>
                <a:miter lim="800000"/>
                <a:headEnd/>
                <a:tailEnd/>
              </a:ln>
            </p:spPr>
            <p:txBody>
              <a:bodyPr/>
              <a:lstStyle/>
              <a:p>
                <a:endParaRPr lang="mk-MK"/>
              </a:p>
            </p:txBody>
          </p:sp>
          <p:sp>
            <p:nvSpPr>
              <p:cNvPr id="18739" name="Rectangle 1844"/>
              <p:cNvSpPr>
                <a:spLocks noChangeArrowheads="1"/>
              </p:cNvSpPr>
              <p:nvPr/>
            </p:nvSpPr>
            <p:spPr bwMode="auto">
              <a:xfrm>
                <a:off x="1761" y="2496"/>
                <a:ext cx="269" cy="3"/>
              </a:xfrm>
              <a:prstGeom prst="rect">
                <a:avLst/>
              </a:prstGeom>
              <a:solidFill>
                <a:srgbClr val="759BC2"/>
              </a:solidFill>
              <a:ln w="9525">
                <a:noFill/>
                <a:miter lim="800000"/>
                <a:headEnd/>
                <a:tailEnd/>
              </a:ln>
            </p:spPr>
            <p:txBody>
              <a:bodyPr/>
              <a:lstStyle/>
              <a:p>
                <a:endParaRPr lang="mk-MK"/>
              </a:p>
            </p:txBody>
          </p:sp>
          <p:sp>
            <p:nvSpPr>
              <p:cNvPr id="18740" name="Rectangle 1845"/>
              <p:cNvSpPr>
                <a:spLocks noChangeArrowheads="1"/>
              </p:cNvSpPr>
              <p:nvPr/>
            </p:nvSpPr>
            <p:spPr bwMode="auto">
              <a:xfrm>
                <a:off x="1761" y="2499"/>
                <a:ext cx="269" cy="2"/>
              </a:xfrm>
              <a:prstGeom prst="rect">
                <a:avLst/>
              </a:prstGeom>
              <a:solidFill>
                <a:srgbClr val="759DC4"/>
              </a:solidFill>
              <a:ln w="9525">
                <a:noFill/>
                <a:miter lim="800000"/>
                <a:headEnd/>
                <a:tailEnd/>
              </a:ln>
            </p:spPr>
            <p:txBody>
              <a:bodyPr/>
              <a:lstStyle/>
              <a:p>
                <a:endParaRPr lang="mk-MK"/>
              </a:p>
            </p:txBody>
          </p:sp>
          <p:sp>
            <p:nvSpPr>
              <p:cNvPr id="18741" name="Rectangle 1846"/>
              <p:cNvSpPr>
                <a:spLocks noChangeArrowheads="1"/>
              </p:cNvSpPr>
              <p:nvPr/>
            </p:nvSpPr>
            <p:spPr bwMode="auto">
              <a:xfrm>
                <a:off x="1761" y="2501"/>
                <a:ext cx="269" cy="5"/>
              </a:xfrm>
              <a:prstGeom prst="rect">
                <a:avLst/>
              </a:prstGeom>
              <a:solidFill>
                <a:srgbClr val="779EC6"/>
              </a:solidFill>
              <a:ln w="9525">
                <a:noFill/>
                <a:miter lim="800000"/>
                <a:headEnd/>
                <a:tailEnd/>
              </a:ln>
            </p:spPr>
            <p:txBody>
              <a:bodyPr/>
              <a:lstStyle/>
              <a:p>
                <a:endParaRPr lang="mk-MK"/>
              </a:p>
            </p:txBody>
          </p:sp>
          <p:sp>
            <p:nvSpPr>
              <p:cNvPr id="18742" name="Rectangle 1847"/>
              <p:cNvSpPr>
                <a:spLocks noChangeArrowheads="1"/>
              </p:cNvSpPr>
              <p:nvPr/>
            </p:nvSpPr>
            <p:spPr bwMode="auto">
              <a:xfrm>
                <a:off x="1761" y="2506"/>
                <a:ext cx="269" cy="2"/>
              </a:xfrm>
              <a:prstGeom prst="rect">
                <a:avLst/>
              </a:prstGeom>
              <a:solidFill>
                <a:srgbClr val="78A0C8"/>
              </a:solidFill>
              <a:ln w="9525">
                <a:noFill/>
                <a:miter lim="800000"/>
                <a:headEnd/>
                <a:tailEnd/>
              </a:ln>
            </p:spPr>
            <p:txBody>
              <a:bodyPr/>
              <a:lstStyle/>
              <a:p>
                <a:endParaRPr lang="mk-MK"/>
              </a:p>
            </p:txBody>
          </p:sp>
          <p:sp>
            <p:nvSpPr>
              <p:cNvPr id="18743" name="Rectangle 1848"/>
              <p:cNvSpPr>
                <a:spLocks noChangeArrowheads="1"/>
              </p:cNvSpPr>
              <p:nvPr/>
            </p:nvSpPr>
            <p:spPr bwMode="auto">
              <a:xfrm>
                <a:off x="1761" y="2508"/>
                <a:ext cx="269" cy="3"/>
              </a:xfrm>
              <a:prstGeom prst="rect">
                <a:avLst/>
              </a:prstGeom>
              <a:solidFill>
                <a:srgbClr val="79A1CA"/>
              </a:solidFill>
              <a:ln w="9525">
                <a:noFill/>
                <a:miter lim="800000"/>
                <a:headEnd/>
                <a:tailEnd/>
              </a:ln>
            </p:spPr>
            <p:txBody>
              <a:bodyPr/>
              <a:lstStyle/>
              <a:p>
                <a:endParaRPr lang="mk-MK"/>
              </a:p>
            </p:txBody>
          </p:sp>
          <p:sp>
            <p:nvSpPr>
              <p:cNvPr id="18744" name="Rectangle 1849"/>
              <p:cNvSpPr>
                <a:spLocks noChangeArrowheads="1"/>
              </p:cNvSpPr>
              <p:nvPr/>
            </p:nvSpPr>
            <p:spPr bwMode="auto">
              <a:xfrm>
                <a:off x="1761" y="2511"/>
                <a:ext cx="269" cy="3"/>
              </a:xfrm>
              <a:prstGeom prst="rect">
                <a:avLst/>
              </a:prstGeom>
              <a:solidFill>
                <a:srgbClr val="7AA3CB"/>
              </a:solidFill>
              <a:ln w="9525">
                <a:noFill/>
                <a:miter lim="800000"/>
                <a:headEnd/>
                <a:tailEnd/>
              </a:ln>
            </p:spPr>
            <p:txBody>
              <a:bodyPr/>
              <a:lstStyle/>
              <a:p>
                <a:endParaRPr lang="mk-MK"/>
              </a:p>
            </p:txBody>
          </p:sp>
          <p:sp>
            <p:nvSpPr>
              <p:cNvPr id="18745" name="Rectangle 1850"/>
              <p:cNvSpPr>
                <a:spLocks noChangeArrowheads="1"/>
              </p:cNvSpPr>
              <p:nvPr/>
            </p:nvSpPr>
            <p:spPr bwMode="auto">
              <a:xfrm>
                <a:off x="1761" y="2514"/>
                <a:ext cx="269" cy="3"/>
              </a:xfrm>
              <a:prstGeom prst="rect">
                <a:avLst/>
              </a:prstGeom>
              <a:solidFill>
                <a:srgbClr val="7BA4CD"/>
              </a:solidFill>
              <a:ln w="9525">
                <a:noFill/>
                <a:miter lim="800000"/>
                <a:headEnd/>
                <a:tailEnd/>
              </a:ln>
            </p:spPr>
            <p:txBody>
              <a:bodyPr/>
              <a:lstStyle/>
              <a:p>
                <a:endParaRPr lang="mk-MK"/>
              </a:p>
            </p:txBody>
          </p:sp>
          <p:sp>
            <p:nvSpPr>
              <p:cNvPr id="18746" name="Rectangle 1851"/>
              <p:cNvSpPr>
                <a:spLocks noChangeArrowheads="1"/>
              </p:cNvSpPr>
              <p:nvPr/>
            </p:nvSpPr>
            <p:spPr bwMode="auto">
              <a:xfrm>
                <a:off x="1761" y="2517"/>
                <a:ext cx="269" cy="4"/>
              </a:xfrm>
              <a:prstGeom prst="rect">
                <a:avLst/>
              </a:prstGeom>
              <a:solidFill>
                <a:srgbClr val="7CA5CF"/>
              </a:solidFill>
              <a:ln w="9525">
                <a:noFill/>
                <a:miter lim="800000"/>
                <a:headEnd/>
                <a:tailEnd/>
              </a:ln>
            </p:spPr>
            <p:txBody>
              <a:bodyPr/>
              <a:lstStyle/>
              <a:p>
                <a:endParaRPr lang="mk-MK"/>
              </a:p>
            </p:txBody>
          </p:sp>
          <p:sp>
            <p:nvSpPr>
              <p:cNvPr id="18747" name="Rectangle 1852"/>
              <p:cNvSpPr>
                <a:spLocks noChangeArrowheads="1"/>
              </p:cNvSpPr>
              <p:nvPr/>
            </p:nvSpPr>
            <p:spPr bwMode="auto">
              <a:xfrm>
                <a:off x="1761" y="2521"/>
                <a:ext cx="269" cy="4"/>
              </a:xfrm>
              <a:prstGeom prst="rect">
                <a:avLst/>
              </a:prstGeom>
              <a:solidFill>
                <a:srgbClr val="7DA7D1"/>
              </a:solidFill>
              <a:ln w="9525">
                <a:noFill/>
                <a:miter lim="800000"/>
                <a:headEnd/>
                <a:tailEnd/>
              </a:ln>
            </p:spPr>
            <p:txBody>
              <a:bodyPr/>
              <a:lstStyle/>
              <a:p>
                <a:endParaRPr lang="mk-MK"/>
              </a:p>
            </p:txBody>
          </p:sp>
          <p:sp>
            <p:nvSpPr>
              <p:cNvPr id="18748" name="Rectangle 1853"/>
              <p:cNvSpPr>
                <a:spLocks noChangeArrowheads="1"/>
              </p:cNvSpPr>
              <p:nvPr/>
            </p:nvSpPr>
            <p:spPr bwMode="auto">
              <a:xfrm>
                <a:off x="1761" y="2525"/>
                <a:ext cx="269" cy="3"/>
              </a:xfrm>
              <a:prstGeom prst="rect">
                <a:avLst/>
              </a:prstGeom>
              <a:solidFill>
                <a:srgbClr val="7FA9D3"/>
              </a:solidFill>
              <a:ln w="9525">
                <a:noFill/>
                <a:miter lim="800000"/>
                <a:headEnd/>
                <a:tailEnd/>
              </a:ln>
            </p:spPr>
            <p:txBody>
              <a:bodyPr/>
              <a:lstStyle/>
              <a:p>
                <a:endParaRPr lang="mk-MK"/>
              </a:p>
            </p:txBody>
          </p:sp>
          <p:sp>
            <p:nvSpPr>
              <p:cNvPr id="18749" name="Rectangle 1854"/>
              <p:cNvSpPr>
                <a:spLocks noChangeArrowheads="1"/>
              </p:cNvSpPr>
              <p:nvPr/>
            </p:nvSpPr>
            <p:spPr bwMode="auto">
              <a:xfrm>
                <a:off x="1761" y="2528"/>
                <a:ext cx="269" cy="5"/>
              </a:xfrm>
              <a:prstGeom prst="rect">
                <a:avLst/>
              </a:prstGeom>
              <a:solidFill>
                <a:srgbClr val="80AAD5"/>
              </a:solidFill>
              <a:ln w="9525">
                <a:noFill/>
                <a:miter lim="800000"/>
                <a:headEnd/>
                <a:tailEnd/>
              </a:ln>
            </p:spPr>
            <p:txBody>
              <a:bodyPr/>
              <a:lstStyle/>
              <a:p>
                <a:endParaRPr lang="mk-MK"/>
              </a:p>
            </p:txBody>
          </p:sp>
          <p:sp>
            <p:nvSpPr>
              <p:cNvPr id="18750" name="Rectangle 1855"/>
              <p:cNvSpPr>
                <a:spLocks noChangeArrowheads="1"/>
              </p:cNvSpPr>
              <p:nvPr/>
            </p:nvSpPr>
            <p:spPr bwMode="auto">
              <a:xfrm>
                <a:off x="1761" y="2533"/>
                <a:ext cx="269" cy="4"/>
              </a:xfrm>
              <a:prstGeom prst="rect">
                <a:avLst/>
              </a:prstGeom>
              <a:solidFill>
                <a:srgbClr val="81ACD7"/>
              </a:solidFill>
              <a:ln w="9525">
                <a:noFill/>
                <a:miter lim="800000"/>
                <a:headEnd/>
                <a:tailEnd/>
              </a:ln>
            </p:spPr>
            <p:txBody>
              <a:bodyPr/>
              <a:lstStyle/>
              <a:p>
                <a:endParaRPr lang="mk-MK"/>
              </a:p>
            </p:txBody>
          </p:sp>
          <p:sp>
            <p:nvSpPr>
              <p:cNvPr id="18751" name="Rectangle 1856"/>
              <p:cNvSpPr>
                <a:spLocks noChangeArrowheads="1"/>
              </p:cNvSpPr>
              <p:nvPr/>
            </p:nvSpPr>
            <p:spPr bwMode="auto">
              <a:xfrm>
                <a:off x="1761" y="2537"/>
                <a:ext cx="269" cy="4"/>
              </a:xfrm>
              <a:prstGeom prst="rect">
                <a:avLst/>
              </a:prstGeom>
              <a:solidFill>
                <a:srgbClr val="82AED9"/>
              </a:solidFill>
              <a:ln w="9525">
                <a:noFill/>
                <a:miter lim="800000"/>
                <a:headEnd/>
                <a:tailEnd/>
              </a:ln>
            </p:spPr>
            <p:txBody>
              <a:bodyPr/>
              <a:lstStyle/>
              <a:p>
                <a:endParaRPr lang="mk-MK"/>
              </a:p>
            </p:txBody>
          </p:sp>
          <p:sp>
            <p:nvSpPr>
              <p:cNvPr id="18752" name="Rectangle 1857"/>
              <p:cNvSpPr>
                <a:spLocks noChangeArrowheads="1"/>
              </p:cNvSpPr>
              <p:nvPr/>
            </p:nvSpPr>
            <p:spPr bwMode="auto">
              <a:xfrm>
                <a:off x="1761" y="2541"/>
                <a:ext cx="269" cy="3"/>
              </a:xfrm>
              <a:prstGeom prst="rect">
                <a:avLst/>
              </a:prstGeom>
              <a:solidFill>
                <a:srgbClr val="83AFDB"/>
              </a:solidFill>
              <a:ln w="9525">
                <a:noFill/>
                <a:miter lim="800000"/>
                <a:headEnd/>
                <a:tailEnd/>
              </a:ln>
            </p:spPr>
            <p:txBody>
              <a:bodyPr/>
              <a:lstStyle/>
              <a:p>
                <a:endParaRPr lang="mk-MK"/>
              </a:p>
            </p:txBody>
          </p:sp>
          <p:sp>
            <p:nvSpPr>
              <p:cNvPr id="18753" name="Rectangle 1858"/>
              <p:cNvSpPr>
                <a:spLocks noChangeArrowheads="1"/>
              </p:cNvSpPr>
              <p:nvPr/>
            </p:nvSpPr>
            <p:spPr bwMode="auto">
              <a:xfrm>
                <a:off x="1761" y="2544"/>
                <a:ext cx="269" cy="5"/>
              </a:xfrm>
              <a:prstGeom prst="rect">
                <a:avLst/>
              </a:prstGeom>
              <a:solidFill>
                <a:srgbClr val="84B0DD"/>
              </a:solidFill>
              <a:ln w="9525">
                <a:noFill/>
                <a:miter lim="800000"/>
                <a:headEnd/>
                <a:tailEnd/>
              </a:ln>
            </p:spPr>
            <p:txBody>
              <a:bodyPr/>
              <a:lstStyle/>
              <a:p>
                <a:endParaRPr lang="mk-MK"/>
              </a:p>
            </p:txBody>
          </p:sp>
          <p:sp>
            <p:nvSpPr>
              <p:cNvPr id="18754" name="Rectangle 1859"/>
              <p:cNvSpPr>
                <a:spLocks noChangeArrowheads="1"/>
              </p:cNvSpPr>
              <p:nvPr/>
            </p:nvSpPr>
            <p:spPr bwMode="auto">
              <a:xfrm>
                <a:off x="1761" y="2549"/>
                <a:ext cx="269" cy="4"/>
              </a:xfrm>
              <a:prstGeom prst="rect">
                <a:avLst/>
              </a:prstGeom>
              <a:solidFill>
                <a:srgbClr val="86B2DF"/>
              </a:solidFill>
              <a:ln w="9525">
                <a:noFill/>
                <a:miter lim="800000"/>
                <a:headEnd/>
                <a:tailEnd/>
              </a:ln>
            </p:spPr>
            <p:txBody>
              <a:bodyPr/>
              <a:lstStyle/>
              <a:p>
                <a:endParaRPr lang="mk-MK"/>
              </a:p>
            </p:txBody>
          </p:sp>
          <p:sp>
            <p:nvSpPr>
              <p:cNvPr id="18755" name="Rectangle 1860"/>
              <p:cNvSpPr>
                <a:spLocks noChangeArrowheads="1"/>
              </p:cNvSpPr>
              <p:nvPr/>
            </p:nvSpPr>
            <p:spPr bwMode="auto">
              <a:xfrm>
                <a:off x="1761" y="2553"/>
                <a:ext cx="269" cy="5"/>
              </a:xfrm>
              <a:prstGeom prst="rect">
                <a:avLst/>
              </a:prstGeom>
              <a:solidFill>
                <a:srgbClr val="87B4E1"/>
              </a:solidFill>
              <a:ln w="9525">
                <a:noFill/>
                <a:miter lim="800000"/>
                <a:headEnd/>
                <a:tailEnd/>
              </a:ln>
            </p:spPr>
            <p:txBody>
              <a:bodyPr/>
              <a:lstStyle/>
              <a:p>
                <a:endParaRPr lang="mk-MK"/>
              </a:p>
            </p:txBody>
          </p:sp>
          <p:sp>
            <p:nvSpPr>
              <p:cNvPr id="18756" name="Rectangle 1861"/>
              <p:cNvSpPr>
                <a:spLocks noChangeArrowheads="1"/>
              </p:cNvSpPr>
              <p:nvPr/>
            </p:nvSpPr>
            <p:spPr bwMode="auto">
              <a:xfrm>
                <a:off x="1761" y="2558"/>
                <a:ext cx="269" cy="5"/>
              </a:xfrm>
              <a:prstGeom prst="rect">
                <a:avLst/>
              </a:prstGeom>
              <a:solidFill>
                <a:srgbClr val="88B5E3"/>
              </a:solidFill>
              <a:ln w="9525">
                <a:noFill/>
                <a:miter lim="800000"/>
                <a:headEnd/>
                <a:tailEnd/>
              </a:ln>
            </p:spPr>
            <p:txBody>
              <a:bodyPr/>
              <a:lstStyle/>
              <a:p>
                <a:endParaRPr lang="mk-MK"/>
              </a:p>
            </p:txBody>
          </p:sp>
          <p:sp>
            <p:nvSpPr>
              <p:cNvPr id="18757" name="Rectangle 1862"/>
              <p:cNvSpPr>
                <a:spLocks noChangeArrowheads="1"/>
              </p:cNvSpPr>
              <p:nvPr/>
            </p:nvSpPr>
            <p:spPr bwMode="auto">
              <a:xfrm>
                <a:off x="1761" y="2563"/>
                <a:ext cx="269" cy="6"/>
              </a:xfrm>
              <a:prstGeom prst="rect">
                <a:avLst/>
              </a:prstGeom>
              <a:solidFill>
                <a:srgbClr val="89B7E5"/>
              </a:solidFill>
              <a:ln w="9525">
                <a:noFill/>
                <a:miter lim="800000"/>
                <a:headEnd/>
                <a:tailEnd/>
              </a:ln>
            </p:spPr>
            <p:txBody>
              <a:bodyPr/>
              <a:lstStyle/>
              <a:p>
                <a:endParaRPr lang="mk-MK"/>
              </a:p>
            </p:txBody>
          </p:sp>
          <p:sp>
            <p:nvSpPr>
              <p:cNvPr id="18758" name="Rectangle 1863"/>
              <p:cNvSpPr>
                <a:spLocks noChangeArrowheads="1"/>
              </p:cNvSpPr>
              <p:nvPr/>
            </p:nvSpPr>
            <p:spPr bwMode="auto">
              <a:xfrm>
                <a:off x="1761" y="2569"/>
                <a:ext cx="269" cy="4"/>
              </a:xfrm>
              <a:prstGeom prst="rect">
                <a:avLst/>
              </a:prstGeom>
              <a:solidFill>
                <a:srgbClr val="8BB9E7"/>
              </a:solidFill>
              <a:ln w="9525">
                <a:noFill/>
                <a:miter lim="800000"/>
                <a:headEnd/>
                <a:tailEnd/>
              </a:ln>
            </p:spPr>
            <p:txBody>
              <a:bodyPr/>
              <a:lstStyle/>
              <a:p>
                <a:endParaRPr lang="mk-MK"/>
              </a:p>
            </p:txBody>
          </p:sp>
          <p:sp>
            <p:nvSpPr>
              <p:cNvPr id="18759" name="Rectangle 1864"/>
              <p:cNvSpPr>
                <a:spLocks noChangeArrowheads="1"/>
              </p:cNvSpPr>
              <p:nvPr/>
            </p:nvSpPr>
            <p:spPr bwMode="auto">
              <a:xfrm>
                <a:off x="1761" y="2573"/>
                <a:ext cx="269" cy="5"/>
              </a:xfrm>
              <a:prstGeom prst="rect">
                <a:avLst/>
              </a:prstGeom>
              <a:solidFill>
                <a:srgbClr val="8CBAE9"/>
              </a:solidFill>
              <a:ln w="9525">
                <a:noFill/>
                <a:miter lim="800000"/>
                <a:headEnd/>
                <a:tailEnd/>
              </a:ln>
            </p:spPr>
            <p:txBody>
              <a:bodyPr/>
              <a:lstStyle/>
              <a:p>
                <a:endParaRPr lang="mk-MK"/>
              </a:p>
            </p:txBody>
          </p:sp>
          <p:sp>
            <p:nvSpPr>
              <p:cNvPr id="18760" name="Rectangle 1865"/>
              <p:cNvSpPr>
                <a:spLocks noChangeArrowheads="1"/>
              </p:cNvSpPr>
              <p:nvPr/>
            </p:nvSpPr>
            <p:spPr bwMode="auto">
              <a:xfrm>
                <a:off x="1761" y="2578"/>
                <a:ext cx="269" cy="6"/>
              </a:xfrm>
              <a:prstGeom prst="rect">
                <a:avLst/>
              </a:prstGeom>
              <a:solidFill>
                <a:srgbClr val="8DBCEB"/>
              </a:solidFill>
              <a:ln w="9525">
                <a:noFill/>
                <a:miter lim="800000"/>
                <a:headEnd/>
                <a:tailEnd/>
              </a:ln>
            </p:spPr>
            <p:txBody>
              <a:bodyPr/>
              <a:lstStyle/>
              <a:p>
                <a:endParaRPr lang="mk-MK"/>
              </a:p>
            </p:txBody>
          </p:sp>
          <p:sp>
            <p:nvSpPr>
              <p:cNvPr id="18761" name="Rectangle 1866"/>
              <p:cNvSpPr>
                <a:spLocks noChangeArrowheads="1"/>
              </p:cNvSpPr>
              <p:nvPr/>
            </p:nvSpPr>
            <p:spPr bwMode="auto">
              <a:xfrm>
                <a:off x="1761" y="2584"/>
                <a:ext cx="269" cy="6"/>
              </a:xfrm>
              <a:prstGeom prst="rect">
                <a:avLst/>
              </a:prstGeom>
              <a:solidFill>
                <a:srgbClr val="8EBDED"/>
              </a:solidFill>
              <a:ln w="9525">
                <a:noFill/>
                <a:miter lim="800000"/>
                <a:headEnd/>
                <a:tailEnd/>
              </a:ln>
            </p:spPr>
            <p:txBody>
              <a:bodyPr/>
              <a:lstStyle/>
              <a:p>
                <a:endParaRPr lang="mk-MK"/>
              </a:p>
            </p:txBody>
          </p:sp>
          <p:sp>
            <p:nvSpPr>
              <p:cNvPr id="18762" name="Rectangle 1867"/>
              <p:cNvSpPr>
                <a:spLocks noChangeArrowheads="1"/>
              </p:cNvSpPr>
              <p:nvPr/>
            </p:nvSpPr>
            <p:spPr bwMode="auto">
              <a:xfrm>
                <a:off x="1761" y="2590"/>
                <a:ext cx="269" cy="4"/>
              </a:xfrm>
              <a:prstGeom prst="rect">
                <a:avLst/>
              </a:prstGeom>
              <a:solidFill>
                <a:srgbClr val="8FBFEE"/>
              </a:solidFill>
              <a:ln w="9525">
                <a:noFill/>
                <a:miter lim="800000"/>
                <a:headEnd/>
                <a:tailEnd/>
              </a:ln>
            </p:spPr>
            <p:txBody>
              <a:bodyPr/>
              <a:lstStyle/>
              <a:p>
                <a:endParaRPr lang="mk-MK"/>
              </a:p>
            </p:txBody>
          </p:sp>
          <p:sp>
            <p:nvSpPr>
              <p:cNvPr id="18763" name="Rectangle 1868"/>
              <p:cNvSpPr>
                <a:spLocks noChangeArrowheads="1"/>
              </p:cNvSpPr>
              <p:nvPr/>
            </p:nvSpPr>
            <p:spPr bwMode="auto">
              <a:xfrm>
                <a:off x="1761" y="2594"/>
                <a:ext cx="269" cy="8"/>
              </a:xfrm>
              <a:prstGeom prst="rect">
                <a:avLst/>
              </a:prstGeom>
              <a:solidFill>
                <a:srgbClr val="90C0F0"/>
              </a:solidFill>
              <a:ln w="9525">
                <a:noFill/>
                <a:miter lim="800000"/>
                <a:headEnd/>
                <a:tailEnd/>
              </a:ln>
            </p:spPr>
            <p:txBody>
              <a:bodyPr/>
              <a:lstStyle/>
              <a:p>
                <a:endParaRPr lang="mk-MK"/>
              </a:p>
            </p:txBody>
          </p:sp>
          <p:sp>
            <p:nvSpPr>
              <p:cNvPr id="18764" name="Rectangle 1869"/>
              <p:cNvSpPr>
                <a:spLocks noChangeArrowheads="1"/>
              </p:cNvSpPr>
              <p:nvPr/>
            </p:nvSpPr>
            <p:spPr bwMode="auto">
              <a:xfrm>
                <a:off x="1761" y="2602"/>
                <a:ext cx="269" cy="5"/>
              </a:xfrm>
              <a:prstGeom prst="rect">
                <a:avLst/>
              </a:prstGeom>
              <a:solidFill>
                <a:srgbClr val="91C1F2"/>
              </a:solidFill>
              <a:ln w="9525">
                <a:noFill/>
                <a:miter lim="800000"/>
                <a:headEnd/>
                <a:tailEnd/>
              </a:ln>
            </p:spPr>
            <p:txBody>
              <a:bodyPr/>
              <a:lstStyle/>
              <a:p>
                <a:endParaRPr lang="mk-MK"/>
              </a:p>
            </p:txBody>
          </p:sp>
          <p:sp>
            <p:nvSpPr>
              <p:cNvPr id="18765" name="Rectangle 1870"/>
              <p:cNvSpPr>
                <a:spLocks noChangeArrowheads="1"/>
              </p:cNvSpPr>
              <p:nvPr/>
            </p:nvSpPr>
            <p:spPr bwMode="auto">
              <a:xfrm>
                <a:off x="1761" y="2607"/>
                <a:ext cx="269" cy="6"/>
              </a:xfrm>
              <a:prstGeom prst="rect">
                <a:avLst/>
              </a:prstGeom>
              <a:solidFill>
                <a:srgbClr val="92C3F3"/>
              </a:solidFill>
              <a:ln w="9525">
                <a:noFill/>
                <a:miter lim="800000"/>
                <a:headEnd/>
                <a:tailEnd/>
              </a:ln>
            </p:spPr>
            <p:txBody>
              <a:bodyPr/>
              <a:lstStyle/>
              <a:p>
                <a:endParaRPr lang="mk-MK"/>
              </a:p>
            </p:txBody>
          </p:sp>
          <p:sp>
            <p:nvSpPr>
              <p:cNvPr id="18766" name="Rectangle 1871"/>
              <p:cNvSpPr>
                <a:spLocks noChangeArrowheads="1"/>
              </p:cNvSpPr>
              <p:nvPr/>
            </p:nvSpPr>
            <p:spPr bwMode="auto">
              <a:xfrm>
                <a:off x="1761" y="2613"/>
                <a:ext cx="269" cy="8"/>
              </a:xfrm>
              <a:prstGeom prst="rect">
                <a:avLst/>
              </a:prstGeom>
              <a:solidFill>
                <a:srgbClr val="93C4F5"/>
              </a:solidFill>
              <a:ln w="9525">
                <a:noFill/>
                <a:miter lim="800000"/>
                <a:headEnd/>
                <a:tailEnd/>
              </a:ln>
            </p:spPr>
            <p:txBody>
              <a:bodyPr/>
              <a:lstStyle/>
              <a:p>
                <a:endParaRPr lang="mk-MK"/>
              </a:p>
            </p:txBody>
          </p:sp>
          <p:sp>
            <p:nvSpPr>
              <p:cNvPr id="18767" name="Rectangle 1872"/>
              <p:cNvSpPr>
                <a:spLocks noChangeArrowheads="1"/>
              </p:cNvSpPr>
              <p:nvPr/>
            </p:nvSpPr>
            <p:spPr bwMode="auto">
              <a:xfrm>
                <a:off x="1761" y="2621"/>
                <a:ext cx="269" cy="9"/>
              </a:xfrm>
              <a:prstGeom prst="rect">
                <a:avLst/>
              </a:prstGeom>
              <a:solidFill>
                <a:srgbClr val="94C5F7"/>
              </a:solidFill>
              <a:ln w="9525">
                <a:noFill/>
                <a:miter lim="800000"/>
                <a:headEnd/>
                <a:tailEnd/>
              </a:ln>
            </p:spPr>
            <p:txBody>
              <a:bodyPr/>
              <a:lstStyle/>
              <a:p>
                <a:endParaRPr lang="mk-MK"/>
              </a:p>
            </p:txBody>
          </p:sp>
          <p:sp>
            <p:nvSpPr>
              <p:cNvPr id="18768" name="Rectangle 1873"/>
              <p:cNvSpPr>
                <a:spLocks noChangeArrowheads="1"/>
              </p:cNvSpPr>
              <p:nvPr/>
            </p:nvSpPr>
            <p:spPr bwMode="auto">
              <a:xfrm>
                <a:off x="1761" y="2630"/>
                <a:ext cx="269" cy="8"/>
              </a:xfrm>
              <a:prstGeom prst="rect">
                <a:avLst/>
              </a:prstGeom>
              <a:solidFill>
                <a:srgbClr val="95C7F8"/>
              </a:solidFill>
              <a:ln w="9525">
                <a:noFill/>
                <a:miter lim="800000"/>
                <a:headEnd/>
                <a:tailEnd/>
              </a:ln>
            </p:spPr>
            <p:txBody>
              <a:bodyPr/>
              <a:lstStyle/>
              <a:p>
                <a:endParaRPr lang="mk-MK"/>
              </a:p>
            </p:txBody>
          </p:sp>
          <p:sp>
            <p:nvSpPr>
              <p:cNvPr id="18769" name="Rectangle 1874"/>
              <p:cNvSpPr>
                <a:spLocks noChangeArrowheads="1"/>
              </p:cNvSpPr>
              <p:nvPr/>
            </p:nvSpPr>
            <p:spPr bwMode="auto">
              <a:xfrm>
                <a:off x="1761" y="2638"/>
                <a:ext cx="269" cy="14"/>
              </a:xfrm>
              <a:prstGeom prst="rect">
                <a:avLst/>
              </a:prstGeom>
              <a:solidFill>
                <a:srgbClr val="96C8FA"/>
              </a:solidFill>
              <a:ln w="9525">
                <a:noFill/>
                <a:miter lim="800000"/>
                <a:headEnd/>
                <a:tailEnd/>
              </a:ln>
            </p:spPr>
            <p:txBody>
              <a:bodyPr/>
              <a:lstStyle/>
              <a:p>
                <a:endParaRPr lang="mk-MK"/>
              </a:p>
            </p:txBody>
          </p:sp>
          <p:sp>
            <p:nvSpPr>
              <p:cNvPr id="18770" name="Rectangle 1875"/>
              <p:cNvSpPr>
                <a:spLocks noChangeArrowheads="1"/>
              </p:cNvSpPr>
              <p:nvPr/>
            </p:nvSpPr>
            <p:spPr bwMode="auto">
              <a:xfrm>
                <a:off x="1761" y="2652"/>
                <a:ext cx="269" cy="15"/>
              </a:xfrm>
              <a:prstGeom prst="rect">
                <a:avLst/>
              </a:prstGeom>
              <a:solidFill>
                <a:srgbClr val="97C9FC"/>
              </a:solidFill>
              <a:ln w="9525">
                <a:noFill/>
                <a:miter lim="800000"/>
                <a:headEnd/>
                <a:tailEnd/>
              </a:ln>
            </p:spPr>
            <p:txBody>
              <a:bodyPr/>
              <a:lstStyle/>
              <a:p>
                <a:endParaRPr lang="mk-MK"/>
              </a:p>
            </p:txBody>
          </p:sp>
          <p:sp>
            <p:nvSpPr>
              <p:cNvPr id="18771" name="Rectangle 1876"/>
              <p:cNvSpPr>
                <a:spLocks noChangeArrowheads="1"/>
              </p:cNvSpPr>
              <p:nvPr/>
            </p:nvSpPr>
            <p:spPr bwMode="auto">
              <a:xfrm>
                <a:off x="1761" y="2667"/>
                <a:ext cx="269" cy="16"/>
              </a:xfrm>
              <a:prstGeom prst="rect">
                <a:avLst/>
              </a:prstGeom>
              <a:solidFill>
                <a:srgbClr val="98CBFD"/>
              </a:solidFill>
              <a:ln w="9525">
                <a:noFill/>
                <a:miter lim="800000"/>
                <a:headEnd/>
                <a:tailEnd/>
              </a:ln>
            </p:spPr>
            <p:txBody>
              <a:bodyPr/>
              <a:lstStyle/>
              <a:p>
                <a:endParaRPr lang="mk-MK"/>
              </a:p>
            </p:txBody>
          </p:sp>
          <p:sp>
            <p:nvSpPr>
              <p:cNvPr id="18772" name="Rectangle 1877"/>
              <p:cNvSpPr>
                <a:spLocks noChangeArrowheads="1"/>
              </p:cNvSpPr>
              <p:nvPr/>
            </p:nvSpPr>
            <p:spPr bwMode="auto">
              <a:xfrm>
                <a:off x="1761" y="2683"/>
                <a:ext cx="269" cy="8"/>
              </a:xfrm>
              <a:prstGeom prst="rect">
                <a:avLst/>
              </a:prstGeom>
              <a:solidFill>
                <a:srgbClr val="99CCFF"/>
              </a:solidFill>
              <a:ln w="9525">
                <a:noFill/>
                <a:miter lim="800000"/>
                <a:headEnd/>
                <a:tailEnd/>
              </a:ln>
            </p:spPr>
            <p:txBody>
              <a:bodyPr/>
              <a:lstStyle/>
              <a:p>
                <a:endParaRPr lang="mk-MK"/>
              </a:p>
            </p:txBody>
          </p:sp>
          <p:sp>
            <p:nvSpPr>
              <p:cNvPr id="18773" name="Rectangle 1878"/>
              <p:cNvSpPr>
                <a:spLocks noChangeArrowheads="1"/>
              </p:cNvSpPr>
              <p:nvPr/>
            </p:nvSpPr>
            <p:spPr bwMode="auto">
              <a:xfrm>
                <a:off x="1761" y="2325"/>
                <a:ext cx="269" cy="366"/>
              </a:xfrm>
              <a:prstGeom prst="rect">
                <a:avLst/>
              </a:prstGeom>
              <a:noFill/>
              <a:ln w="4" cap="rnd">
                <a:solidFill>
                  <a:srgbClr val="000000"/>
                </a:solidFill>
                <a:miter lim="800000"/>
                <a:headEnd/>
                <a:tailEnd/>
              </a:ln>
            </p:spPr>
            <p:txBody>
              <a:bodyPr/>
              <a:lstStyle/>
              <a:p>
                <a:endParaRPr lang="mk-MK"/>
              </a:p>
            </p:txBody>
          </p:sp>
        </p:grpSp>
        <p:grpSp>
          <p:nvGrpSpPr>
            <p:cNvPr id="18586" name="Group 1950"/>
            <p:cNvGrpSpPr>
              <a:grpSpLocks/>
            </p:cNvGrpSpPr>
            <p:nvPr/>
          </p:nvGrpSpPr>
          <p:grpSpPr bwMode="auto">
            <a:xfrm>
              <a:off x="1761" y="3057"/>
              <a:ext cx="269" cy="366"/>
              <a:chOff x="1761" y="3057"/>
              <a:chExt cx="269" cy="366"/>
            </a:xfrm>
          </p:grpSpPr>
          <p:sp>
            <p:nvSpPr>
              <p:cNvPr id="18627" name="Rectangle 1880"/>
              <p:cNvSpPr>
                <a:spLocks noChangeArrowheads="1"/>
              </p:cNvSpPr>
              <p:nvPr/>
            </p:nvSpPr>
            <p:spPr bwMode="auto">
              <a:xfrm>
                <a:off x="1761" y="3057"/>
                <a:ext cx="269" cy="9"/>
              </a:xfrm>
              <a:prstGeom prst="rect">
                <a:avLst/>
              </a:prstGeom>
              <a:solidFill>
                <a:srgbClr val="007676"/>
              </a:solidFill>
              <a:ln w="9525">
                <a:noFill/>
                <a:miter lim="800000"/>
                <a:headEnd/>
                <a:tailEnd/>
              </a:ln>
            </p:spPr>
            <p:txBody>
              <a:bodyPr/>
              <a:lstStyle/>
              <a:p>
                <a:endParaRPr lang="mk-MK"/>
              </a:p>
            </p:txBody>
          </p:sp>
          <p:sp>
            <p:nvSpPr>
              <p:cNvPr id="18628" name="Rectangle 1881"/>
              <p:cNvSpPr>
                <a:spLocks noChangeArrowheads="1"/>
              </p:cNvSpPr>
              <p:nvPr/>
            </p:nvSpPr>
            <p:spPr bwMode="auto">
              <a:xfrm>
                <a:off x="1761" y="3066"/>
                <a:ext cx="269" cy="10"/>
              </a:xfrm>
              <a:prstGeom prst="rect">
                <a:avLst/>
              </a:prstGeom>
              <a:solidFill>
                <a:srgbClr val="007878"/>
              </a:solidFill>
              <a:ln w="9525">
                <a:noFill/>
                <a:miter lim="800000"/>
                <a:headEnd/>
                <a:tailEnd/>
              </a:ln>
            </p:spPr>
            <p:txBody>
              <a:bodyPr/>
              <a:lstStyle/>
              <a:p>
                <a:endParaRPr lang="mk-MK"/>
              </a:p>
            </p:txBody>
          </p:sp>
          <p:sp>
            <p:nvSpPr>
              <p:cNvPr id="18629" name="Rectangle 1882"/>
              <p:cNvSpPr>
                <a:spLocks noChangeArrowheads="1"/>
              </p:cNvSpPr>
              <p:nvPr/>
            </p:nvSpPr>
            <p:spPr bwMode="auto">
              <a:xfrm>
                <a:off x="1761" y="3076"/>
                <a:ext cx="269" cy="9"/>
              </a:xfrm>
              <a:prstGeom prst="rect">
                <a:avLst/>
              </a:prstGeom>
              <a:solidFill>
                <a:srgbClr val="007A7A"/>
              </a:solidFill>
              <a:ln w="9525">
                <a:noFill/>
                <a:miter lim="800000"/>
                <a:headEnd/>
                <a:tailEnd/>
              </a:ln>
            </p:spPr>
            <p:txBody>
              <a:bodyPr/>
              <a:lstStyle/>
              <a:p>
                <a:endParaRPr lang="mk-MK"/>
              </a:p>
            </p:txBody>
          </p:sp>
          <p:sp>
            <p:nvSpPr>
              <p:cNvPr id="18630" name="Rectangle 1883"/>
              <p:cNvSpPr>
                <a:spLocks noChangeArrowheads="1"/>
              </p:cNvSpPr>
              <p:nvPr/>
            </p:nvSpPr>
            <p:spPr bwMode="auto">
              <a:xfrm>
                <a:off x="1761" y="3085"/>
                <a:ext cx="269" cy="8"/>
              </a:xfrm>
              <a:prstGeom prst="rect">
                <a:avLst/>
              </a:prstGeom>
              <a:solidFill>
                <a:srgbClr val="007C7C"/>
              </a:solidFill>
              <a:ln w="9525">
                <a:noFill/>
                <a:miter lim="800000"/>
                <a:headEnd/>
                <a:tailEnd/>
              </a:ln>
            </p:spPr>
            <p:txBody>
              <a:bodyPr/>
              <a:lstStyle/>
              <a:p>
                <a:endParaRPr lang="mk-MK"/>
              </a:p>
            </p:txBody>
          </p:sp>
          <p:sp>
            <p:nvSpPr>
              <p:cNvPr id="18631" name="Rectangle 1884"/>
              <p:cNvSpPr>
                <a:spLocks noChangeArrowheads="1"/>
              </p:cNvSpPr>
              <p:nvPr/>
            </p:nvSpPr>
            <p:spPr bwMode="auto">
              <a:xfrm>
                <a:off x="1761" y="3093"/>
                <a:ext cx="269" cy="6"/>
              </a:xfrm>
              <a:prstGeom prst="rect">
                <a:avLst/>
              </a:prstGeom>
              <a:solidFill>
                <a:srgbClr val="007E7E"/>
              </a:solidFill>
              <a:ln w="9525">
                <a:noFill/>
                <a:miter lim="800000"/>
                <a:headEnd/>
                <a:tailEnd/>
              </a:ln>
            </p:spPr>
            <p:txBody>
              <a:bodyPr/>
              <a:lstStyle/>
              <a:p>
                <a:endParaRPr lang="mk-MK"/>
              </a:p>
            </p:txBody>
          </p:sp>
          <p:sp>
            <p:nvSpPr>
              <p:cNvPr id="18632" name="Rectangle 1885"/>
              <p:cNvSpPr>
                <a:spLocks noChangeArrowheads="1"/>
              </p:cNvSpPr>
              <p:nvPr/>
            </p:nvSpPr>
            <p:spPr bwMode="auto">
              <a:xfrm>
                <a:off x="1761" y="3099"/>
                <a:ext cx="269" cy="7"/>
              </a:xfrm>
              <a:prstGeom prst="rect">
                <a:avLst/>
              </a:prstGeom>
              <a:solidFill>
                <a:srgbClr val="008080"/>
              </a:solidFill>
              <a:ln w="9525">
                <a:noFill/>
                <a:miter lim="800000"/>
                <a:headEnd/>
                <a:tailEnd/>
              </a:ln>
            </p:spPr>
            <p:txBody>
              <a:bodyPr/>
              <a:lstStyle/>
              <a:p>
                <a:endParaRPr lang="mk-MK"/>
              </a:p>
            </p:txBody>
          </p:sp>
          <p:sp>
            <p:nvSpPr>
              <p:cNvPr id="18633" name="Rectangle 1886"/>
              <p:cNvSpPr>
                <a:spLocks noChangeArrowheads="1"/>
              </p:cNvSpPr>
              <p:nvPr/>
            </p:nvSpPr>
            <p:spPr bwMode="auto">
              <a:xfrm>
                <a:off x="1761" y="3106"/>
                <a:ext cx="269" cy="5"/>
              </a:xfrm>
              <a:prstGeom prst="rect">
                <a:avLst/>
              </a:prstGeom>
              <a:solidFill>
                <a:srgbClr val="008282"/>
              </a:solidFill>
              <a:ln w="9525">
                <a:noFill/>
                <a:miter lim="800000"/>
                <a:headEnd/>
                <a:tailEnd/>
              </a:ln>
            </p:spPr>
            <p:txBody>
              <a:bodyPr/>
              <a:lstStyle/>
              <a:p>
                <a:endParaRPr lang="mk-MK"/>
              </a:p>
            </p:txBody>
          </p:sp>
          <p:sp>
            <p:nvSpPr>
              <p:cNvPr id="18634" name="Rectangle 1887"/>
              <p:cNvSpPr>
                <a:spLocks noChangeArrowheads="1"/>
              </p:cNvSpPr>
              <p:nvPr/>
            </p:nvSpPr>
            <p:spPr bwMode="auto">
              <a:xfrm>
                <a:off x="1761" y="3111"/>
                <a:ext cx="269" cy="7"/>
              </a:xfrm>
              <a:prstGeom prst="rect">
                <a:avLst/>
              </a:prstGeom>
              <a:solidFill>
                <a:srgbClr val="008484"/>
              </a:solidFill>
              <a:ln w="9525">
                <a:noFill/>
                <a:miter lim="800000"/>
                <a:headEnd/>
                <a:tailEnd/>
              </a:ln>
            </p:spPr>
            <p:txBody>
              <a:bodyPr/>
              <a:lstStyle/>
              <a:p>
                <a:endParaRPr lang="mk-MK"/>
              </a:p>
            </p:txBody>
          </p:sp>
          <p:sp>
            <p:nvSpPr>
              <p:cNvPr id="18635" name="Rectangle 1888"/>
              <p:cNvSpPr>
                <a:spLocks noChangeArrowheads="1"/>
              </p:cNvSpPr>
              <p:nvPr/>
            </p:nvSpPr>
            <p:spPr bwMode="auto">
              <a:xfrm>
                <a:off x="1761" y="3118"/>
                <a:ext cx="269" cy="4"/>
              </a:xfrm>
              <a:prstGeom prst="rect">
                <a:avLst/>
              </a:prstGeom>
              <a:solidFill>
                <a:srgbClr val="008686"/>
              </a:solidFill>
              <a:ln w="9525">
                <a:noFill/>
                <a:miter lim="800000"/>
                <a:headEnd/>
                <a:tailEnd/>
              </a:ln>
            </p:spPr>
            <p:txBody>
              <a:bodyPr/>
              <a:lstStyle/>
              <a:p>
                <a:endParaRPr lang="mk-MK"/>
              </a:p>
            </p:txBody>
          </p:sp>
          <p:sp>
            <p:nvSpPr>
              <p:cNvPr id="18636" name="Rectangle 1889"/>
              <p:cNvSpPr>
                <a:spLocks noChangeArrowheads="1"/>
              </p:cNvSpPr>
              <p:nvPr/>
            </p:nvSpPr>
            <p:spPr bwMode="auto">
              <a:xfrm>
                <a:off x="1761" y="3122"/>
                <a:ext cx="269" cy="4"/>
              </a:xfrm>
              <a:prstGeom prst="rect">
                <a:avLst/>
              </a:prstGeom>
              <a:solidFill>
                <a:srgbClr val="008888"/>
              </a:solidFill>
              <a:ln w="9525">
                <a:noFill/>
                <a:miter lim="800000"/>
                <a:headEnd/>
                <a:tailEnd/>
              </a:ln>
            </p:spPr>
            <p:txBody>
              <a:bodyPr/>
              <a:lstStyle/>
              <a:p>
                <a:endParaRPr lang="mk-MK"/>
              </a:p>
            </p:txBody>
          </p:sp>
          <p:sp>
            <p:nvSpPr>
              <p:cNvPr id="18637" name="Rectangle 1890"/>
              <p:cNvSpPr>
                <a:spLocks noChangeArrowheads="1"/>
              </p:cNvSpPr>
              <p:nvPr/>
            </p:nvSpPr>
            <p:spPr bwMode="auto">
              <a:xfrm>
                <a:off x="1761" y="3126"/>
                <a:ext cx="269" cy="6"/>
              </a:xfrm>
              <a:prstGeom prst="rect">
                <a:avLst/>
              </a:prstGeom>
              <a:solidFill>
                <a:srgbClr val="008A8A"/>
              </a:solidFill>
              <a:ln w="9525">
                <a:noFill/>
                <a:miter lim="800000"/>
                <a:headEnd/>
                <a:tailEnd/>
              </a:ln>
            </p:spPr>
            <p:txBody>
              <a:bodyPr/>
              <a:lstStyle/>
              <a:p>
                <a:endParaRPr lang="mk-MK"/>
              </a:p>
            </p:txBody>
          </p:sp>
          <p:sp>
            <p:nvSpPr>
              <p:cNvPr id="18638" name="Rectangle 1891"/>
              <p:cNvSpPr>
                <a:spLocks noChangeArrowheads="1"/>
              </p:cNvSpPr>
              <p:nvPr/>
            </p:nvSpPr>
            <p:spPr bwMode="auto">
              <a:xfrm>
                <a:off x="1761" y="3132"/>
                <a:ext cx="269" cy="4"/>
              </a:xfrm>
              <a:prstGeom prst="rect">
                <a:avLst/>
              </a:prstGeom>
              <a:solidFill>
                <a:srgbClr val="008C8C"/>
              </a:solidFill>
              <a:ln w="9525">
                <a:noFill/>
                <a:miter lim="800000"/>
                <a:headEnd/>
                <a:tailEnd/>
              </a:ln>
            </p:spPr>
            <p:txBody>
              <a:bodyPr/>
              <a:lstStyle/>
              <a:p>
                <a:endParaRPr lang="mk-MK"/>
              </a:p>
            </p:txBody>
          </p:sp>
          <p:sp>
            <p:nvSpPr>
              <p:cNvPr id="18639" name="Rectangle 1892"/>
              <p:cNvSpPr>
                <a:spLocks noChangeArrowheads="1"/>
              </p:cNvSpPr>
              <p:nvPr/>
            </p:nvSpPr>
            <p:spPr bwMode="auto">
              <a:xfrm>
                <a:off x="1761" y="3136"/>
                <a:ext cx="269" cy="4"/>
              </a:xfrm>
              <a:prstGeom prst="rect">
                <a:avLst/>
              </a:prstGeom>
              <a:solidFill>
                <a:srgbClr val="008E8E"/>
              </a:solidFill>
              <a:ln w="9525">
                <a:noFill/>
                <a:miter lim="800000"/>
                <a:headEnd/>
                <a:tailEnd/>
              </a:ln>
            </p:spPr>
            <p:txBody>
              <a:bodyPr/>
              <a:lstStyle/>
              <a:p>
                <a:endParaRPr lang="mk-MK"/>
              </a:p>
            </p:txBody>
          </p:sp>
          <p:sp>
            <p:nvSpPr>
              <p:cNvPr id="18640" name="Rectangle 1893"/>
              <p:cNvSpPr>
                <a:spLocks noChangeArrowheads="1"/>
              </p:cNvSpPr>
              <p:nvPr/>
            </p:nvSpPr>
            <p:spPr bwMode="auto">
              <a:xfrm>
                <a:off x="1761" y="3140"/>
                <a:ext cx="269" cy="4"/>
              </a:xfrm>
              <a:prstGeom prst="rect">
                <a:avLst/>
              </a:prstGeom>
              <a:solidFill>
                <a:srgbClr val="009090"/>
              </a:solidFill>
              <a:ln w="9525">
                <a:noFill/>
                <a:miter lim="800000"/>
                <a:headEnd/>
                <a:tailEnd/>
              </a:ln>
            </p:spPr>
            <p:txBody>
              <a:bodyPr/>
              <a:lstStyle/>
              <a:p>
                <a:endParaRPr lang="mk-MK"/>
              </a:p>
            </p:txBody>
          </p:sp>
          <p:sp>
            <p:nvSpPr>
              <p:cNvPr id="18641" name="Rectangle 1894"/>
              <p:cNvSpPr>
                <a:spLocks noChangeArrowheads="1"/>
              </p:cNvSpPr>
              <p:nvPr/>
            </p:nvSpPr>
            <p:spPr bwMode="auto">
              <a:xfrm>
                <a:off x="1761" y="3144"/>
                <a:ext cx="269" cy="3"/>
              </a:xfrm>
              <a:prstGeom prst="rect">
                <a:avLst/>
              </a:prstGeom>
              <a:solidFill>
                <a:srgbClr val="009292"/>
              </a:solidFill>
              <a:ln w="9525">
                <a:noFill/>
                <a:miter lim="800000"/>
                <a:headEnd/>
                <a:tailEnd/>
              </a:ln>
            </p:spPr>
            <p:txBody>
              <a:bodyPr/>
              <a:lstStyle/>
              <a:p>
                <a:endParaRPr lang="mk-MK"/>
              </a:p>
            </p:txBody>
          </p:sp>
          <p:sp>
            <p:nvSpPr>
              <p:cNvPr id="18642" name="Rectangle 1895"/>
              <p:cNvSpPr>
                <a:spLocks noChangeArrowheads="1"/>
              </p:cNvSpPr>
              <p:nvPr/>
            </p:nvSpPr>
            <p:spPr bwMode="auto">
              <a:xfrm>
                <a:off x="1761" y="3147"/>
                <a:ext cx="269" cy="5"/>
              </a:xfrm>
              <a:prstGeom prst="rect">
                <a:avLst/>
              </a:prstGeom>
              <a:solidFill>
                <a:srgbClr val="009494"/>
              </a:solidFill>
              <a:ln w="9525">
                <a:noFill/>
                <a:miter lim="800000"/>
                <a:headEnd/>
                <a:tailEnd/>
              </a:ln>
            </p:spPr>
            <p:txBody>
              <a:bodyPr/>
              <a:lstStyle/>
              <a:p>
                <a:endParaRPr lang="mk-MK"/>
              </a:p>
            </p:txBody>
          </p:sp>
          <p:sp>
            <p:nvSpPr>
              <p:cNvPr id="18643" name="Rectangle 1896"/>
              <p:cNvSpPr>
                <a:spLocks noChangeArrowheads="1"/>
              </p:cNvSpPr>
              <p:nvPr/>
            </p:nvSpPr>
            <p:spPr bwMode="auto">
              <a:xfrm>
                <a:off x="1761" y="3152"/>
                <a:ext cx="269" cy="4"/>
              </a:xfrm>
              <a:prstGeom prst="rect">
                <a:avLst/>
              </a:prstGeom>
              <a:solidFill>
                <a:srgbClr val="009696"/>
              </a:solidFill>
              <a:ln w="9525">
                <a:noFill/>
                <a:miter lim="800000"/>
                <a:headEnd/>
                <a:tailEnd/>
              </a:ln>
            </p:spPr>
            <p:txBody>
              <a:bodyPr/>
              <a:lstStyle/>
              <a:p>
                <a:endParaRPr lang="mk-MK"/>
              </a:p>
            </p:txBody>
          </p:sp>
          <p:sp>
            <p:nvSpPr>
              <p:cNvPr id="18644" name="Rectangle 1897"/>
              <p:cNvSpPr>
                <a:spLocks noChangeArrowheads="1"/>
              </p:cNvSpPr>
              <p:nvPr/>
            </p:nvSpPr>
            <p:spPr bwMode="auto">
              <a:xfrm>
                <a:off x="1761" y="3156"/>
                <a:ext cx="269" cy="3"/>
              </a:xfrm>
              <a:prstGeom prst="rect">
                <a:avLst/>
              </a:prstGeom>
              <a:solidFill>
                <a:srgbClr val="009898"/>
              </a:solidFill>
              <a:ln w="9525">
                <a:noFill/>
                <a:miter lim="800000"/>
                <a:headEnd/>
                <a:tailEnd/>
              </a:ln>
            </p:spPr>
            <p:txBody>
              <a:bodyPr/>
              <a:lstStyle/>
              <a:p>
                <a:endParaRPr lang="mk-MK"/>
              </a:p>
            </p:txBody>
          </p:sp>
          <p:sp>
            <p:nvSpPr>
              <p:cNvPr id="18645" name="Rectangle 1898"/>
              <p:cNvSpPr>
                <a:spLocks noChangeArrowheads="1"/>
              </p:cNvSpPr>
              <p:nvPr/>
            </p:nvSpPr>
            <p:spPr bwMode="auto">
              <a:xfrm>
                <a:off x="1761" y="3159"/>
                <a:ext cx="269" cy="4"/>
              </a:xfrm>
              <a:prstGeom prst="rect">
                <a:avLst/>
              </a:prstGeom>
              <a:solidFill>
                <a:srgbClr val="009A9A"/>
              </a:solidFill>
              <a:ln w="9525">
                <a:noFill/>
                <a:miter lim="800000"/>
                <a:headEnd/>
                <a:tailEnd/>
              </a:ln>
            </p:spPr>
            <p:txBody>
              <a:bodyPr/>
              <a:lstStyle/>
              <a:p>
                <a:endParaRPr lang="mk-MK"/>
              </a:p>
            </p:txBody>
          </p:sp>
          <p:sp>
            <p:nvSpPr>
              <p:cNvPr id="18646" name="Rectangle 1899"/>
              <p:cNvSpPr>
                <a:spLocks noChangeArrowheads="1"/>
              </p:cNvSpPr>
              <p:nvPr/>
            </p:nvSpPr>
            <p:spPr bwMode="auto">
              <a:xfrm>
                <a:off x="1761" y="3163"/>
                <a:ext cx="269" cy="5"/>
              </a:xfrm>
              <a:prstGeom prst="rect">
                <a:avLst/>
              </a:prstGeom>
              <a:solidFill>
                <a:srgbClr val="009C9C"/>
              </a:solidFill>
              <a:ln w="9525">
                <a:noFill/>
                <a:miter lim="800000"/>
                <a:headEnd/>
                <a:tailEnd/>
              </a:ln>
            </p:spPr>
            <p:txBody>
              <a:bodyPr/>
              <a:lstStyle/>
              <a:p>
                <a:endParaRPr lang="mk-MK"/>
              </a:p>
            </p:txBody>
          </p:sp>
          <p:sp>
            <p:nvSpPr>
              <p:cNvPr id="18647" name="Rectangle 1900"/>
              <p:cNvSpPr>
                <a:spLocks noChangeArrowheads="1"/>
              </p:cNvSpPr>
              <p:nvPr/>
            </p:nvSpPr>
            <p:spPr bwMode="auto">
              <a:xfrm>
                <a:off x="1761" y="3168"/>
                <a:ext cx="269" cy="2"/>
              </a:xfrm>
              <a:prstGeom prst="rect">
                <a:avLst/>
              </a:prstGeom>
              <a:solidFill>
                <a:srgbClr val="009E9E"/>
              </a:solidFill>
              <a:ln w="9525">
                <a:noFill/>
                <a:miter lim="800000"/>
                <a:headEnd/>
                <a:tailEnd/>
              </a:ln>
            </p:spPr>
            <p:txBody>
              <a:bodyPr/>
              <a:lstStyle/>
              <a:p>
                <a:endParaRPr lang="mk-MK"/>
              </a:p>
            </p:txBody>
          </p:sp>
          <p:sp>
            <p:nvSpPr>
              <p:cNvPr id="18648" name="Rectangle 1901"/>
              <p:cNvSpPr>
                <a:spLocks noChangeArrowheads="1"/>
              </p:cNvSpPr>
              <p:nvPr/>
            </p:nvSpPr>
            <p:spPr bwMode="auto">
              <a:xfrm>
                <a:off x="1761" y="3170"/>
                <a:ext cx="269" cy="3"/>
              </a:xfrm>
              <a:prstGeom prst="rect">
                <a:avLst/>
              </a:prstGeom>
              <a:solidFill>
                <a:srgbClr val="00A0A0"/>
              </a:solidFill>
              <a:ln w="9525">
                <a:noFill/>
                <a:miter lim="800000"/>
                <a:headEnd/>
                <a:tailEnd/>
              </a:ln>
            </p:spPr>
            <p:txBody>
              <a:bodyPr/>
              <a:lstStyle/>
              <a:p>
                <a:endParaRPr lang="mk-MK"/>
              </a:p>
            </p:txBody>
          </p:sp>
          <p:sp>
            <p:nvSpPr>
              <p:cNvPr id="18649" name="Rectangle 1902"/>
              <p:cNvSpPr>
                <a:spLocks noChangeArrowheads="1"/>
              </p:cNvSpPr>
              <p:nvPr/>
            </p:nvSpPr>
            <p:spPr bwMode="auto">
              <a:xfrm>
                <a:off x="1761" y="3173"/>
                <a:ext cx="269" cy="4"/>
              </a:xfrm>
              <a:prstGeom prst="rect">
                <a:avLst/>
              </a:prstGeom>
              <a:solidFill>
                <a:srgbClr val="00A2A2"/>
              </a:solidFill>
              <a:ln w="9525">
                <a:noFill/>
                <a:miter lim="800000"/>
                <a:headEnd/>
                <a:tailEnd/>
              </a:ln>
            </p:spPr>
            <p:txBody>
              <a:bodyPr/>
              <a:lstStyle/>
              <a:p>
                <a:endParaRPr lang="mk-MK"/>
              </a:p>
            </p:txBody>
          </p:sp>
          <p:sp>
            <p:nvSpPr>
              <p:cNvPr id="18650" name="Rectangle 1903"/>
              <p:cNvSpPr>
                <a:spLocks noChangeArrowheads="1"/>
              </p:cNvSpPr>
              <p:nvPr/>
            </p:nvSpPr>
            <p:spPr bwMode="auto">
              <a:xfrm>
                <a:off x="1761" y="3177"/>
                <a:ext cx="269" cy="3"/>
              </a:xfrm>
              <a:prstGeom prst="rect">
                <a:avLst/>
              </a:prstGeom>
              <a:solidFill>
                <a:srgbClr val="00A4A4"/>
              </a:solidFill>
              <a:ln w="9525">
                <a:noFill/>
                <a:miter lim="800000"/>
                <a:headEnd/>
                <a:tailEnd/>
              </a:ln>
            </p:spPr>
            <p:txBody>
              <a:bodyPr/>
              <a:lstStyle/>
              <a:p>
                <a:endParaRPr lang="mk-MK"/>
              </a:p>
            </p:txBody>
          </p:sp>
          <p:sp>
            <p:nvSpPr>
              <p:cNvPr id="18651" name="Rectangle 1904"/>
              <p:cNvSpPr>
                <a:spLocks noChangeArrowheads="1"/>
              </p:cNvSpPr>
              <p:nvPr/>
            </p:nvSpPr>
            <p:spPr bwMode="auto">
              <a:xfrm>
                <a:off x="1761" y="3180"/>
                <a:ext cx="269" cy="5"/>
              </a:xfrm>
              <a:prstGeom prst="rect">
                <a:avLst/>
              </a:prstGeom>
              <a:solidFill>
                <a:srgbClr val="00A6A6"/>
              </a:solidFill>
              <a:ln w="9525">
                <a:noFill/>
                <a:miter lim="800000"/>
                <a:headEnd/>
                <a:tailEnd/>
              </a:ln>
            </p:spPr>
            <p:txBody>
              <a:bodyPr/>
              <a:lstStyle/>
              <a:p>
                <a:endParaRPr lang="mk-MK"/>
              </a:p>
            </p:txBody>
          </p:sp>
          <p:sp>
            <p:nvSpPr>
              <p:cNvPr id="18652" name="Rectangle 1905"/>
              <p:cNvSpPr>
                <a:spLocks noChangeArrowheads="1"/>
              </p:cNvSpPr>
              <p:nvPr/>
            </p:nvSpPr>
            <p:spPr bwMode="auto">
              <a:xfrm>
                <a:off x="1761" y="3185"/>
                <a:ext cx="269" cy="2"/>
              </a:xfrm>
              <a:prstGeom prst="rect">
                <a:avLst/>
              </a:prstGeom>
              <a:solidFill>
                <a:srgbClr val="00A8A8"/>
              </a:solidFill>
              <a:ln w="9525">
                <a:noFill/>
                <a:miter lim="800000"/>
                <a:headEnd/>
                <a:tailEnd/>
              </a:ln>
            </p:spPr>
            <p:txBody>
              <a:bodyPr/>
              <a:lstStyle/>
              <a:p>
                <a:endParaRPr lang="mk-MK"/>
              </a:p>
            </p:txBody>
          </p:sp>
          <p:sp>
            <p:nvSpPr>
              <p:cNvPr id="18653" name="Rectangle 1906"/>
              <p:cNvSpPr>
                <a:spLocks noChangeArrowheads="1"/>
              </p:cNvSpPr>
              <p:nvPr/>
            </p:nvSpPr>
            <p:spPr bwMode="auto">
              <a:xfrm>
                <a:off x="1761" y="3187"/>
                <a:ext cx="269" cy="3"/>
              </a:xfrm>
              <a:prstGeom prst="rect">
                <a:avLst/>
              </a:prstGeom>
              <a:solidFill>
                <a:srgbClr val="00AAAA"/>
              </a:solidFill>
              <a:ln w="9525">
                <a:noFill/>
                <a:miter lim="800000"/>
                <a:headEnd/>
                <a:tailEnd/>
              </a:ln>
            </p:spPr>
            <p:txBody>
              <a:bodyPr/>
              <a:lstStyle/>
              <a:p>
                <a:endParaRPr lang="mk-MK"/>
              </a:p>
            </p:txBody>
          </p:sp>
          <p:sp>
            <p:nvSpPr>
              <p:cNvPr id="18654" name="Rectangle 1907"/>
              <p:cNvSpPr>
                <a:spLocks noChangeArrowheads="1"/>
              </p:cNvSpPr>
              <p:nvPr/>
            </p:nvSpPr>
            <p:spPr bwMode="auto">
              <a:xfrm>
                <a:off x="1761" y="3190"/>
                <a:ext cx="269" cy="4"/>
              </a:xfrm>
              <a:prstGeom prst="rect">
                <a:avLst/>
              </a:prstGeom>
              <a:solidFill>
                <a:srgbClr val="00ACAC"/>
              </a:solidFill>
              <a:ln w="9525">
                <a:noFill/>
                <a:miter lim="800000"/>
                <a:headEnd/>
                <a:tailEnd/>
              </a:ln>
            </p:spPr>
            <p:txBody>
              <a:bodyPr/>
              <a:lstStyle/>
              <a:p>
                <a:endParaRPr lang="mk-MK"/>
              </a:p>
            </p:txBody>
          </p:sp>
          <p:sp>
            <p:nvSpPr>
              <p:cNvPr id="18655" name="Rectangle 1908"/>
              <p:cNvSpPr>
                <a:spLocks noChangeArrowheads="1"/>
              </p:cNvSpPr>
              <p:nvPr/>
            </p:nvSpPr>
            <p:spPr bwMode="auto">
              <a:xfrm>
                <a:off x="1761" y="3194"/>
                <a:ext cx="269" cy="3"/>
              </a:xfrm>
              <a:prstGeom prst="rect">
                <a:avLst/>
              </a:prstGeom>
              <a:solidFill>
                <a:srgbClr val="00AEAE"/>
              </a:solidFill>
              <a:ln w="9525">
                <a:noFill/>
                <a:miter lim="800000"/>
                <a:headEnd/>
                <a:tailEnd/>
              </a:ln>
            </p:spPr>
            <p:txBody>
              <a:bodyPr/>
              <a:lstStyle/>
              <a:p>
                <a:endParaRPr lang="mk-MK"/>
              </a:p>
            </p:txBody>
          </p:sp>
          <p:sp>
            <p:nvSpPr>
              <p:cNvPr id="18656" name="Rectangle 1909"/>
              <p:cNvSpPr>
                <a:spLocks noChangeArrowheads="1"/>
              </p:cNvSpPr>
              <p:nvPr/>
            </p:nvSpPr>
            <p:spPr bwMode="auto">
              <a:xfrm>
                <a:off x="1761" y="3197"/>
                <a:ext cx="269" cy="3"/>
              </a:xfrm>
              <a:prstGeom prst="rect">
                <a:avLst/>
              </a:prstGeom>
              <a:solidFill>
                <a:srgbClr val="00B0B0"/>
              </a:solidFill>
              <a:ln w="9525">
                <a:noFill/>
                <a:miter lim="800000"/>
                <a:headEnd/>
                <a:tailEnd/>
              </a:ln>
            </p:spPr>
            <p:txBody>
              <a:bodyPr/>
              <a:lstStyle/>
              <a:p>
                <a:endParaRPr lang="mk-MK"/>
              </a:p>
            </p:txBody>
          </p:sp>
          <p:sp>
            <p:nvSpPr>
              <p:cNvPr id="18657" name="Rectangle 1910"/>
              <p:cNvSpPr>
                <a:spLocks noChangeArrowheads="1"/>
              </p:cNvSpPr>
              <p:nvPr/>
            </p:nvSpPr>
            <p:spPr bwMode="auto">
              <a:xfrm>
                <a:off x="1761" y="3200"/>
                <a:ext cx="269" cy="5"/>
              </a:xfrm>
              <a:prstGeom prst="rect">
                <a:avLst/>
              </a:prstGeom>
              <a:solidFill>
                <a:srgbClr val="00B2B2"/>
              </a:solidFill>
              <a:ln w="9525">
                <a:noFill/>
                <a:miter lim="800000"/>
                <a:headEnd/>
                <a:tailEnd/>
              </a:ln>
            </p:spPr>
            <p:txBody>
              <a:bodyPr/>
              <a:lstStyle/>
              <a:p>
                <a:endParaRPr lang="mk-MK"/>
              </a:p>
            </p:txBody>
          </p:sp>
          <p:sp>
            <p:nvSpPr>
              <p:cNvPr id="18658" name="Rectangle 1911"/>
              <p:cNvSpPr>
                <a:spLocks noChangeArrowheads="1"/>
              </p:cNvSpPr>
              <p:nvPr/>
            </p:nvSpPr>
            <p:spPr bwMode="auto">
              <a:xfrm>
                <a:off x="1761" y="3205"/>
                <a:ext cx="269" cy="2"/>
              </a:xfrm>
              <a:prstGeom prst="rect">
                <a:avLst/>
              </a:prstGeom>
              <a:solidFill>
                <a:srgbClr val="00B4B4"/>
              </a:solidFill>
              <a:ln w="9525">
                <a:noFill/>
                <a:miter lim="800000"/>
                <a:headEnd/>
                <a:tailEnd/>
              </a:ln>
            </p:spPr>
            <p:txBody>
              <a:bodyPr/>
              <a:lstStyle/>
              <a:p>
                <a:endParaRPr lang="mk-MK"/>
              </a:p>
            </p:txBody>
          </p:sp>
          <p:sp>
            <p:nvSpPr>
              <p:cNvPr id="18659" name="Rectangle 1912"/>
              <p:cNvSpPr>
                <a:spLocks noChangeArrowheads="1"/>
              </p:cNvSpPr>
              <p:nvPr/>
            </p:nvSpPr>
            <p:spPr bwMode="auto">
              <a:xfrm>
                <a:off x="1761" y="3207"/>
                <a:ext cx="269" cy="3"/>
              </a:xfrm>
              <a:prstGeom prst="rect">
                <a:avLst/>
              </a:prstGeom>
              <a:solidFill>
                <a:srgbClr val="00B6B6"/>
              </a:solidFill>
              <a:ln w="9525">
                <a:noFill/>
                <a:miter lim="800000"/>
                <a:headEnd/>
                <a:tailEnd/>
              </a:ln>
            </p:spPr>
            <p:txBody>
              <a:bodyPr/>
              <a:lstStyle/>
              <a:p>
                <a:endParaRPr lang="mk-MK"/>
              </a:p>
            </p:txBody>
          </p:sp>
          <p:sp>
            <p:nvSpPr>
              <p:cNvPr id="18660" name="Rectangle 1913"/>
              <p:cNvSpPr>
                <a:spLocks noChangeArrowheads="1"/>
              </p:cNvSpPr>
              <p:nvPr/>
            </p:nvSpPr>
            <p:spPr bwMode="auto">
              <a:xfrm>
                <a:off x="1761" y="3210"/>
                <a:ext cx="269" cy="3"/>
              </a:xfrm>
              <a:prstGeom prst="rect">
                <a:avLst/>
              </a:prstGeom>
              <a:solidFill>
                <a:srgbClr val="00B8B8"/>
              </a:solidFill>
              <a:ln w="9525">
                <a:noFill/>
                <a:miter lim="800000"/>
                <a:headEnd/>
                <a:tailEnd/>
              </a:ln>
            </p:spPr>
            <p:txBody>
              <a:bodyPr/>
              <a:lstStyle/>
              <a:p>
                <a:endParaRPr lang="mk-MK"/>
              </a:p>
            </p:txBody>
          </p:sp>
          <p:sp>
            <p:nvSpPr>
              <p:cNvPr id="18661" name="Rectangle 1914"/>
              <p:cNvSpPr>
                <a:spLocks noChangeArrowheads="1"/>
              </p:cNvSpPr>
              <p:nvPr/>
            </p:nvSpPr>
            <p:spPr bwMode="auto">
              <a:xfrm>
                <a:off x="1761" y="3213"/>
                <a:ext cx="269" cy="5"/>
              </a:xfrm>
              <a:prstGeom prst="rect">
                <a:avLst/>
              </a:prstGeom>
              <a:solidFill>
                <a:srgbClr val="00BABA"/>
              </a:solidFill>
              <a:ln w="9525">
                <a:noFill/>
                <a:miter lim="800000"/>
                <a:headEnd/>
                <a:tailEnd/>
              </a:ln>
            </p:spPr>
            <p:txBody>
              <a:bodyPr/>
              <a:lstStyle/>
              <a:p>
                <a:endParaRPr lang="mk-MK"/>
              </a:p>
            </p:txBody>
          </p:sp>
          <p:sp>
            <p:nvSpPr>
              <p:cNvPr id="18662" name="Rectangle 1915"/>
              <p:cNvSpPr>
                <a:spLocks noChangeArrowheads="1"/>
              </p:cNvSpPr>
              <p:nvPr/>
            </p:nvSpPr>
            <p:spPr bwMode="auto">
              <a:xfrm>
                <a:off x="1761" y="3218"/>
                <a:ext cx="269" cy="2"/>
              </a:xfrm>
              <a:prstGeom prst="rect">
                <a:avLst/>
              </a:prstGeom>
              <a:solidFill>
                <a:srgbClr val="00BCBC"/>
              </a:solidFill>
              <a:ln w="9525">
                <a:noFill/>
                <a:miter lim="800000"/>
                <a:headEnd/>
                <a:tailEnd/>
              </a:ln>
            </p:spPr>
            <p:txBody>
              <a:bodyPr/>
              <a:lstStyle/>
              <a:p>
                <a:endParaRPr lang="mk-MK"/>
              </a:p>
            </p:txBody>
          </p:sp>
          <p:sp>
            <p:nvSpPr>
              <p:cNvPr id="18663" name="Rectangle 1916"/>
              <p:cNvSpPr>
                <a:spLocks noChangeArrowheads="1"/>
              </p:cNvSpPr>
              <p:nvPr/>
            </p:nvSpPr>
            <p:spPr bwMode="auto">
              <a:xfrm>
                <a:off x="1761" y="3220"/>
                <a:ext cx="269" cy="3"/>
              </a:xfrm>
              <a:prstGeom prst="rect">
                <a:avLst/>
              </a:prstGeom>
              <a:solidFill>
                <a:srgbClr val="00BEBE"/>
              </a:solidFill>
              <a:ln w="9525">
                <a:noFill/>
                <a:miter lim="800000"/>
                <a:headEnd/>
                <a:tailEnd/>
              </a:ln>
            </p:spPr>
            <p:txBody>
              <a:bodyPr/>
              <a:lstStyle/>
              <a:p>
                <a:endParaRPr lang="mk-MK"/>
              </a:p>
            </p:txBody>
          </p:sp>
          <p:sp>
            <p:nvSpPr>
              <p:cNvPr id="18664" name="Rectangle 1917"/>
              <p:cNvSpPr>
                <a:spLocks noChangeArrowheads="1"/>
              </p:cNvSpPr>
              <p:nvPr/>
            </p:nvSpPr>
            <p:spPr bwMode="auto">
              <a:xfrm>
                <a:off x="1761" y="3223"/>
                <a:ext cx="269" cy="4"/>
              </a:xfrm>
              <a:prstGeom prst="rect">
                <a:avLst/>
              </a:prstGeom>
              <a:solidFill>
                <a:srgbClr val="00C0C0"/>
              </a:solidFill>
              <a:ln w="9525">
                <a:noFill/>
                <a:miter lim="800000"/>
                <a:headEnd/>
                <a:tailEnd/>
              </a:ln>
            </p:spPr>
            <p:txBody>
              <a:bodyPr/>
              <a:lstStyle/>
              <a:p>
                <a:endParaRPr lang="mk-MK"/>
              </a:p>
            </p:txBody>
          </p:sp>
          <p:sp>
            <p:nvSpPr>
              <p:cNvPr id="18665" name="Rectangle 1918"/>
              <p:cNvSpPr>
                <a:spLocks noChangeArrowheads="1"/>
              </p:cNvSpPr>
              <p:nvPr/>
            </p:nvSpPr>
            <p:spPr bwMode="auto">
              <a:xfrm>
                <a:off x="1761" y="3227"/>
                <a:ext cx="269" cy="3"/>
              </a:xfrm>
              <a:prstGeom prst="rect">
                <a:avLst/>
              </a:prstGeom>
              <a:solidFill>
                <a:srgbClr val="00C2C2"/>
              </a:solidFill>
              <a:ln w="9525">
                <a:noFill/>
                <a:miter lim="800000"/>
                <a:headEnd/>
                <a:tailEnd/>
              </a:ln>
            </p:spPr>
            <p:txBody>
              <a:bodyPr/>
              <a:lstStyle/>
              <a:p>
                <a:endParaRPr lang="mk-MK"/>
              </a:p>
            </p:txBody>
          </p:sp>
          <p:sp>
            <p:nvSpPr>
              <p:cNvPr id="18666" name="Rectangle 1919"/>
              <p:cNvSpPr>
                <a:spLocks noChangeArrowheads="1"/>
              </p:cNvSpPr>
              <p:nvPr/>
            </p:nvSpPr>
            <p:spPr bwMode="auto">
              <a:xfrm>
                <a:off x="1761" y="3230"/>
                <a:ext cx="269" cy="3"/>
              </a:xfrm>
              <a:prstGeom prst="rect">
                <a:avLst/>
              </a:prstGeom>
              <a:solidFill>
                <a:srgbClr val="00C4C4"/>
              </a:solidFill>
              <a:ln w="9525">
                <a:noFill/>
                <a:miter lim="800000"/>
                <a:headEnd/>
                <a:tailEnd/>
              </a:ln>
            </p:spPr>
            <p:txBody>
              <a:bodyPr/>
              <a:lstStyle/>
              <a:p>
                <a:endParaRPr lang="mk-MK"/>
              </a:p>
            </p:txBody>
          </p:sp>
          <p:sp>
            <p:nvSpPr>
              <p:cNvPr id="18667" name="Rectangle 1920"/>
              <p:cNvSpPr>
                <a:spLocks noChangeArrowheads="1"/>
              </p:cNvSpPr>
              <p:nvPr/>
            </p:nvSpPr>
            <p:spPr bwMode="auto">
              <a:xfrm>
                <a:off x="1761" y="3233"/>
                <a:ext cx="269" cy="5"/>
              </a:xfrm>
              <a:prstGeom prst="rect">
                <a:avLst/>
              </a:prstGeom>
              <a:solidFill>
                <a:srgbClr val="00C6C6"/>
              </a:solidFill>
              <a:ln w="9525">
                <a:noFill/>
                <a:miter lim="800000"/>
                <a:headEnd/>
                <a:tailEnd/>
              </a:ln>
            </p:spPr>
            <p:txBody>
              <a:bodyPr/>
              <a:lstStyle/>
              <a:p>
                <a:endParaRPr lang="mk-MK"/>
              </a:p>
            </p:txBody>
          </p:sp>
          <p:sp>
            <p:nvSpPr>
              <p:cNvPr id="18668" name="Rectangle 1921"/>
              <p:cNvSpPr>
                <a:spLocks noChangeArrowheads="1"/>
              </p:cNvSpPr>
              <p:nvPr/>
            </p:nvSpPr>
            <p:spPr bwMode="auto">
              <a:xfrm>
                <a:off x="1761" y="3238"/>
                <a:ext cx="269" cy="2"/>
              </a:xfrm>
              <a:prstGeom prst="rect">
                <a:avLst/>
              </a:prstGeom>
              <a:solidFill>
                <a:srgbClr val="00C8C8"/>
              </a:solidFill>
              <a:ln w="9525">
                <a:noFill/>
                <a:miter lim="800000"/>
                <a:headEnd/>
                <a:tailEnd/>
              </a:ln>
            </p:spPr>
            <p:txBody>
              <a:bodyPr/>
              <a:lstStyle/>
              <a:p>
                <a:endParaRPr lang="mk-MK"/>
              </a:p>
            </p:txBody>
          </p:sp>
          <p:sp>
            <p:nvSpPr>
              <p:cNvPr id="18669" name="Rectangle 1922"/>
              <p:cNvSpPr>
                <a:spLocks noChangeArrowheads="1"/>
              </p:cNvSpPr>
              <p:nvPr/>
            </p:nvSpPr>
            <p:spPr bwMode="auto">
              <a:xfrm>
                <a:off x="1761" y="3240"/>
                <a:ext cx="269" cy="4"/>
              </a:xfrm>
              <a:prstGeom prst="rect">
                <a:avLst/>
              </a:prstGeom>
              <a:solidFill>
                <a:srgbClr val="00CACA"/>
              </a:solidFill>
              <a:ln w="9525">
                <a:noFill/>
                <a:miter lim="800000"/>
                <a:headEnd/>
                <a:tailEnd/>
              </a:ln>
            </p:spPr>
            <p:txBody>
              <a:bodyPr/>
              <a:lstStyle/>
              <a:p>
                <a:endParaRPr lang="mk-MK"/>
              </a:p>
            </p:txBody>
          </p:sp>
          <p:sp>
            <p:nvSpPr>
              <p:cNvPr id="18670" name="Rectangle 1923"/>
              <p:cNvSpPr>
                <a:spLocks noChangeArrowheads="1"/>
              </p:cNvSpPr>
              <p:nvPr/>
            </p:nvSpPr>
            <p:spPr bwMode="auto">
              <a:xfrm>
                <a:off x="1761" y="3244"/>
                <a:ext cx="269" cy="3"/>
              </a:xfrm>
              <a:prstGeom prst="rect">
                <a:avLst/>
              </a:prstGeom>
              <a:solidFill>
                <a:srgbClr val="00CCCC"/>
              </a:solidFill>
              <a:ln w="9525">
                <a:noFill/>
                <a:miter lim="800000"/>
                <a:headEnd/>
                <a:tailEnd/>
              </a:ln>
            </p:spPr>
            <p:txBody>
              <a:bodyPr/>
              <a:lstStyle/>
              <a:p>
                <a:endParaRPr lang="mk-MK"/>
              </a:p>
            </p:txBody>
          </p:sp>
          <p:sp>
            <p:nvSpPr>
              <p:cNvPr id="18671" name="Rectangle 1924"/>
              <p:cNvSpPr>
                <a:spLocks noChangeArrowheads="1"/>
              </p:cNvSpPr>
              <p:nvPr/>
            </p:nvSpPr>
            <p:spPr bwMode="auto">
              <a:xfrm>
                <a:off x="1761" y="3247"/>
                <a:ext cx="269" cy="5"/>
              </a:xfrm>
              <a:prstGeom prst="rect">
                <a:avLst/>
              </a:prstGeom>
              <a:solidFill>
                <a:srgbClr val="00CECE"/>
              </a:solidFill>
              <a:ln w="9525">
                <a:noFill/>
                <a:miter lim="800000"/>
                <a:headEnd/>
                <a:tailEnd/>
              </a:ln>
            </p:spPr>
            <p:txBody>
              <a:bodyPr/>
              <a:lstStyle/>
              <a:p>
                <a:endParaRPr lang="mk-MK"/>
              </a:p>
            </p:txBody>
          </p:sp>
          <p:sp>
            <p:nvSpPr>
              <p:cNvPr id="18672" name="Rectangle 1925"/>
              <p:cNvSpPr>
                <a:spLocks noChangeArrowheads="1"/>
              </p:cNvSpPr>
              <p:nvPr/>
            </p:nvSpPr>
            <p:spPr bwMode="auto">
              <a:xfrm>
                <a:off x="1761" y="3252"/>
                <a:ext cx="269" cy="3"/>
              </a:xfrm>
              <a:prstGeom prst="rect">
                <a:avLst/>
              </a:prstGeom>
              <a:solidFill>
                <a:srgbClr val="00D0D0"/>
              </a:solidFill>
              <a:ln w="9525">
                <a:noFill/>
                <a:miter lim="800000"/>
                <a:headEnd/>
                <a:tailEnd/>
              </a:ln>
            </p:spPr>
            <p:txBody>
              <a:bodyPr/>
              <a:lstStyle/>
              <a:p>
                <a:endParaRPr lang="mk-MK"/>
              </a:p>
            </p:txBody>
          </p:sp>
          <p:sp>
            <p:nvSpPr>
              <p:cNvPr id="18673" name="Rectangle 1926"/>
              <p:cNvSpPr>
                <a:spLocks noChangeArrowheads="1"/>
              </p:cNvSpPr>
              <p:nvPr/>
            </p:nvSpPr>
            <p:spPr bwMode="auto">
              <a:xfrm>
                <a:off x="1761" y="3255"/>
                <a:ext cx="269" cy="4"/>
              </a:xfrm>
              <a:prstGeom prst="rect">
                <a:avLst/>
              </a:prstGeom>
              <a:solidFill>
                <a:srgbClr val="00D2D2"/>
              </a:solidFill>
              <a:ln w="9525">
                <a:noFill/>
                <a:miter lim="800000"/>
                <a:headEnd/>
                <a:tailEnd/>
              </a:ln>
            </p:spPr>
            <p:txBody>
              <a:bodyPr/>
              <a:lstStyle/>
              <a:p>
                <a:endParaRPr lang="mk-MK"/>
              </a:p>
            </p:txBody>
          </p:sp>
          <p:sp>
            <p:nvSpPr>
              <p:cNvPr id="18674" name="Rectangle 1927"/>
              <p:cNvSpPr>
                <a:spLocks noChangeArrowheads="1"/>
              </p:cNvSpPr>
              <p:nvPr/>
            </p:nvSpPr>
            <p:spPr bwMode="auto">
              <a:xfrm>
                <a:off x="1761" y="3259"/>
                <a:ext cx="269" cy="4"/>
              </a:xfrm>
              <a:prstGeom prst="rect">
                <a:avLst/>
              </a:prstGeom>
              <a:solidFill>
                <a:srgbClr val="00D4D4"/>
              </a:solidFill>
              <a:ln w="9525">
                <a:noFill/>
                <a:miter lim="800000"/>
                <a:headEnd/>
                <a:tailEnd/>
              </a:ln>
            </p:spPr>
            <p:txBody>
              <a:bodyPr/>
              <a:lstStyle/>
              <a:p>
                <a:endParaRPr lang="mk-MK"/>
              </a:p>
            </p:txBody>
          </p:sp>
          <p:sp>
            <p:nvSpPr>
              <p:cNvPr id="18675" name="Rectangle 1928"/>
              <p:cNvSpPr>
                <a:spLocks noChangeArrowheads="1"/>
              </p:cNvSpPr>
              <p:nvPr/>
            </p:nvSpPr>
            <p:spPr bwMode="auto">
              <a:xfrm>
                <a:off x="1761" y="3263"/>
                <a:ext cx="269" cy="3"/>
              </a:xfrm>
              <a:prstGeom prst="rect">
                <a:avLst/>
              </a:prstGeom>
              <a:solidFill>
                <a:srgbClr val="00D6D6"/>
              </a:solidFill>
              <a:ln w="9525">
                <a:noFill/>
                <a:miter lim="800000"/>
                <a:headEnd/>
                <a:tailEnd/>
              </a:ln>
            </p:spPr>
            <p:txBody>
              <a:bodyPr/>
              <a:lstStyle/>
              <a:p>
                <a:endParaRPr lang="mk-MK"/>
              </a:p>
            </p:txBody>
          </p:sp>
          <p:sp>
            <p:nvSpPr>
              <p:cNvPr id="18676" name="Rectangle 1929"/>
              <p:cNvSpPr>
                <a:spLocks noChangeArrowheads="1"/>
              </p:cNvSpPr>
              <p:nvPr/>
            </p:nvSpPr>
            <p:spPr bwMode="auto">
              <a:xfrm>
                <a:off x="1761" y="3266"/>
                <a:ext cx="269" cy="4"/>
              </a:xfrm>
              <a:prstGeom prst="rect">
                <a:avLst/>
              </a:prstGeom>
              <a:solidFill>
                <a:srgbClr val="00D8D8"/>
              </a:solidFill>
              <a:ln w="9525">
                <a:noFill/>
                <a:miter lim="800000"/>
                <a:headEnd/>
                <a:tailEnd/>
              </a:ln>
            </p:spPr>
            <p:txBody>
              <a:bodyPr/>
              <a:lstStyle/>
              <a:p>
                <a:endParaRPr lang="mk-MK"/>
              </a:p>
            </p:txBody>
          </p:sp>
          <p:sp>
            <p:nvSpPr>
              <p:cNvPr id="18677" name="Rectangle 1930"/>
              <p:cNvSpPr>
                <a:spLocks noChangeArrowheads="1"/>
              </p:cNvSpPr>
              <p:nvPr/>
            </p:nvSpPr>
            <p:spPr bwMode="auto">
              <a:xfrm>
                <a:off x="1761" y="3270"/>
                <a:ext cx="269" cy="4"/>
              </a:xfrm>
              <a:prstGeom prst="rect">
                <a:avLst/>
              </a:prstGeom>
              <a:solidFill>
                <a:srgbClr val="00DADA"/>
              </a:solidFill>
              <a:ln w="9525">
                <a:noFill/>
                <a:miter lim="800000"/>
                <a:headEnd/>
                <a:tailEnd/>
              </a:ln>
            </p:spPr>
            <p:txBody>
              <a:bodyPr/>
              <a:lstStyle/>
              <a:p>
                <a:endParaRPr lang="mk-MK"/>
              </a:p>
            </p:txBody>
          </p:sp>
          <p:sp>
            <p:nvSpPr>
              <p:cNvPr id="18678" name="Rectangle 1931"/>
              <p:cNvSpPr>
                <a:spLocks noChangeArrowheads="1"/>
              </p:cNvSpPr>
              <p:nvPr/>
            </p:nvSpPr>
            <p:spPr bwMode="auto">
              <a:xfrm>
                <a:off x="1761" y="3274"/>
                <a:ext cx="269" cy="5"/>
              </a:xfrm>
              <a:prstGeom prst="rect">
                <a:avLst/>
              </a:prstGeom>
              <a:solidFill>
                <a:srgbClr val="00DCDC"/>
              </a:solidFill>
              <a:ln w="9525">
                <a:noFill/>
                <a:miter lim="800000"/>
                <a:headEnd/>
                <a:tailEnd/>
              </a:ln>
            </p:spPr>
            <p:txBody>
              <a:bodyPr/>
              <a:lstStyle/>
              <a:p>
                <a:endParaRPr lang="mk-MK"/>
              </a:p>
            </p:txBody>
          </p:sp>
          <p:sp>
            <p:nvSpPr>
              <p:cNvPr id="18679" name="Rectangle 1932"/>
              <p:cNvSpPr>
                <a:spLocks noChangeArrowheads="1"/>
              </p:cNvSpPr>
              <p:nvPr/>
            </p:nvSpPr>
            <p:spPr bwMode="auto">
              <a:xfrm>
                <a:off x="1761" y="3279"/>
                <a:ext cx="269" cy="4"/>
              </a:xfrm>
              <a:prstGeom prst="rect">
                <a:avLst/>
              </a:prstGeom>
              <a:solidFill>
                <a:srgbClr val="00DEDE"/>
              </a:solidFill>
              <a:ln w="9525">
                <a:noFill/>
                <a:miter lim="800000"/>
                <a:headEnd/>
                <a:tailEnd/>
              </a:ln>
            </p:spPr>
            <p:txBody>
              <a:bodyPr/>
              <a:lstStyle/>
              <a:p>
                <a:endParaRPr lang="mk-MK"/>
              </a:p>
            </p:txBody>
          </p:sp>
          <p:sp>
            <p:nvSpPr>
              <p:cNvPr id="18680" name="Rectangle 1933"/>
              <p:cNvSpPr>
                <a:spLocks noChangeArrowheads="1"/>
              </p:cNvSpPr>
              <p:nvPr/>
            </p:nvSpPr>
            <p:spPr bwMode="auto">
              <a:xfrm>
                <a:off x="1761" y="3283"/>
                <a:ext cx="269" cy="5"/>
              </a:xfrm>
              <a:prstGeom prst="rect">
                <a:avLst/>
              </a:prstGeom>
              <a:solidFill>
                <a:srgbClr val="00E0E0"/>
              </a:solidFill>
              <a:ln w="9525">
                <a:noFill/>
                <a:miter lim="800000"/>
                <a:headEnd/>
                <a:tailEnd/>
              </a:ln>
            </p:spPr>
            <p:txBody>
              <a:bodyPr/>
              <a:lstStyle/>
              <a:p>
                <a:endParaRPr lang="mk-MK"/>
              </a:p>
            </p:txBody>
          </p:sp>
          <p:sp>
            <p:nvSpPr>
              <p:cNvPr id="18681" name="Rectangle 1934"/>
              <p:cNvSpPr>
                <a:spLocks noChangeArrowheads="1"/>
              </p:cNvSpPr>
              <p:nvPr/>
            </p:nvSpPr>
            <p:spPr bwMode="auto">
              <a:xfrm>
                <a:off x="1761" y="3288"/>
                <a:ext cx="269" cy="4"/>
              </a:xfrm>
              <a:prstGeom prst="rect">
                <a:avLst/>
              </a:prstGeom>
              <a:solidFill>
                <a:srgbClr val="00E2E2"/>
              </a:solidFill>
              <a:ln w="9525">
                <a:noFill/>
                <a:miter lim="800000"/>
                <a:headEnd/>
                <a:tailEnd/>
              </a:ln>
            </p:spPr>
            <p:txBody>
              <a:bodyPr/>
              <a:lstStyle/>
              <a:p>
                <a:endParaRPr lang="mk-MK"/>
              </a:p>
            </p:txBody>
          </p:sp>
          <p:sp>
            <p:nvSpPr>
              <p:cNvPr id="18682" name="Rectangle 1935"/>
              <p:cNvSpPr>
                <a:spLocks noChangeArrowheads="1"/>
              </p:cNvSpPr>
              <p:nvPr/>
            </p:nvSpPr>
            <p:spPr bwMode="auto">
              <a:xfrm>
                <a:off x="1761" y="3292"/>
                <a:ext cx="269" cy="5"/>
              </a:xfrm>
              <a:prstGeom prst="rect">
                <a:avLst/>
              </a:prstGeom>
              <a:solidFill>
                <a:srgbClr val="00E4E4"/>
              </a:solidFill>
              <a:ln w="9525">
                <a:noFill/>
                <a:miter lim="800000"/>
                <a:headEnd/>
                <a:tailEnd/>
              </a:ln>
            </p:spPr>
            <p:txBody>
              <a:bodyPr/>
              <a:lstStyle/>
              <a:p>
                <a:endParaRPr lang="mk-MK"/>
              </a:p>
            </p:txBody>
          </p:sp>
          <p:sp>
            <p:nvSpPr>
              <p:cNvPr id="18683" name="Rectangle 1936"/>
              <p:cNvSpPr>
                <a:spLocks noChangeArrowheads="1"/>
              </p:cNvSpPr>
              <p:nvPr/>
            </p:nvSpPr>
            <p:spPr bwMode="auto">
              <a:xfrm>
                <a:off x="1761" y="3297"/>
                <a:ext cx="269" cy="5"/>
              </a:xfrm>
              <a:prstGeom prst="rect">
                <a:avLst/>
              </a:prstGeom>
              <a:solidFill>
                <a:srgbClr val="00E6E6"/>
              </a:solidFill>
              <a:ln w="9525">
                <a:noFill/>
                <a:miter lim="800000"/>
                <a:headEnd/>
                <a:tailEnd/>
              </a:ln>
            </p:spPr>
            <p:txBody>
              <a:bodyPr/>
              <a:lstStyle/>
              <a:p>
                <a:endParaRPr lang="mk-MK"/>
              </a:p>
            </p:txBody>
          </p:sp>
          <p:sp>
            <p:nvSpPr>
              <p:cNvPr id="18684" name="Rectangle 1937"/>
              <p:cNvSpPr>
                <a:spLocks noChangeArrowheads="1"/>
              </p:cNvSpPr>
              <p:nvPr/>
            </p:nvSpPr>
            <p:spPr bwMode="auto">
              <a:xfrm>
                <a:off x="1761" y="3302"/>
                <a:ext cx="269" cy="5"/>
              </a:xfrm>
              <a:prstGeom prst="rect">
                <a:avLst/>
              </a:prstGeom>
              <a:solidFill>
                <a:srgbClr val="00E8E8"/>
              </a:solidFill>
              <a:ln w="9525">
                <a:noFill/>
                <a:miter lim="800000"/>
                <a:headEnd/>
                <a:tailEnd/>
              </a:ln>
            </p:spPr>
            <p:txBody>
              <a:bodyPr/>
              <a:lstStyle/>
              <a:p>
                <a:endParaRPr lang="mk-MK"/>
              </a:p>
            </p:txBody>
          </p:sp>
          <p:sp>
            <p:nvSpPr>
              <p:cNvPr id="18685" name="Rectangle 1938"/>
              <p:cNvSpPr>
                <a:spLocks noChangeArrowheads="1"/>
              </p:cNvSpPr>
              <p:nvPr/>
            </p:nvSpPr>
            <p:spPr bwMode="auto">
              <a:xfrm>
                <a:off x="1761" y="3307"/>
                <a:ext cx="269" cy="6"/>
              </a:xfrm>
              <a:prstGeom prst="rect">
                <a:avLst/>
              </a:prstGeom>
              <a:solidFill>
                <a:srgbClr val="00EAEA"/>
              </a:solidFill>
              <a:ln w="9525">
                <a:noFill/>
                <a:miter lim="800000"/>
                <a:headEnd/>
                <a:tailEnd/>
              </a:ln>
            </p:spPr>
            <p:txBody>
              <a:bodyPr/>
              <a:lstStyle/>
              <a:p>
                <a:endParaRPr lang="mk-MK"/>
              </a:p>
            </p:txBody>
          </p:sp>
          <p:sp>
            <p:nvSpPr>
              <p:cNvPr id="18686" name="Rectangle 1939"/>
              <p:cNvSpPr>
                <a:spLocks noChangeArrowheads="1"/>
              </p:cNvSpPr>
              <p:nvPr/>
            </p:nvSpPr>
            <p:spPr bwMode="auto">
              <a:xfrm>
                <a:off x="1761" y="3313"/>
                <a:ext cx="269" cy="6"/>
              </a:xfrm>
              <a:prstGeom prst="rect">
                <a:avLst/>
              </a:prstGeom>
              <a:solidFill>
                <a:srgbClr val="00ECEC"/>
              </a:solidFill>
              <a:ln w="9525">
                <a:noFill/>
                <a:miter lim="800000"/>
                <a:headEnd/>
                <a:tailEnd/>
              </a:ln>
            </p:spPr>
            <p:txBody>
              <a:bodyPr/>
              <a:lstStyle/>
              <a:p>
                <a:endParaRPr lang="mk-MK"/>
              </a:p>
            </p:txBody>
          </p:sp>
          <p:sp>
            <p:nvSpPr>
              <p:cNvPr id="18687" name="Rectangle 1940"/>
              <p:cNvSpPr>
                <a:spLocks noChangeArrowheads="1"/>
              </p:cNvSpPr>
              <p:nvPr/>
            </p:nvSpPr>
            <p:spPr bwMode="auto">
              <a:xfrm>
                <a:off x="1761" y="3319"/>
                <a:ext cx="269" cy="7"/>
              </a:xfrm>
              <a:prstGeom prst="rect">
                <a:avLst/>
              </a:prstGeom>
              <a:solidFill>
                <a:srgbClr val="00EEEE"/>
              </a:solidFill>
              <a:ln w="9525">
                <a:noFill/>
                <a:miter lim="800000"/>
                <a:headEnd/>
                <a:tailEnd/>
              </a:ln>
            </p:spPr>
            <p:txBody>
              <a:bodyPr/>
              <a:lstStyle/>
              <a:p>
                <a:endParaRPr lang="mk-MK"/>
              </a:p>
            </p:txBody>
          </p:sp>
          <p:sp>
            <p:nvSpPr>
              <p:cNvPr id="18688" name="Rectangle 1941"/>
              <p:cNvSpPr>
                <a:spLocks noChangeArrowheads="1"/>
              </p:cNvSpPr>
              <p:nvPr/>
            </p:nvSpPr>
            <p:spPr bwMode="auto">
              <a:xfrm>
                <a:off x="1761" y="3326"/>
                <a:ext cx="269" cy="7"/>
              </a:xfrm>
              <a:prstGeom prst="rect">
                <a:avLst/>
              </a:prstGeom>
              <a:solidFill>
                <a:srgbClr val="00F0F0"/>
              </a:solidFill>
              <a:ln w="9525">
                <a:noFill/>
                <a:miter lim="800000"/>
                <a:headEnd/>
                <a:tailEnd/>
              </a:ln>
            </p:spPr>
            <p:txBody>
              <a:bodyPr/>
              <a:lstStyle/>
              <a:p>
                <a:endParaRPr lang="mk-MK"/>
              </a:p>
            </p:txBody>
          </p:sp>
          <p:sp>
            <p:nvSpPr>
              <p:cNvPr id="18689" name="Rectangle 1942"/>
              <p:cNvSpPr>
                <a:spLocks noChangeArrowheads="1"/>
              </p:cNvSpPr>
              <p:nvPr/>
            </p:nvSpPr>
            <p:spPr bwMode="auto">
              <a:xfrm>
                <a:off x="1761" y="3333"/>
                <a:ext cx="269" cy="7"/>
              </a:xfrm>
              <a:prstGeom prst="rect">
                <a:avLst/>
              </a:prstGeom>
              <a:solidFill>
                <a:srgbClr val="00F2F2"/>
              </a:solidFill>
              <a:ln w="9525">
                <a:noFill/>
                <a:miter lim="800000"/>
                <a:headEnd/>
                <a:tailEnd/>
              </a:ln>
            </p:spPr>
            <p:txBody>
              <a:bodyPr/>
              <a:lstStyle/>
              <a:p>
                <a:endParaRPr lang="mk-MK"/>
              </a:p>
            </p:txBody>
          </p:sp>
          <p:sp>
            <p:nvSpPr>
              <p:cNvPr id="18690" name="Rectangle 1943"/>
              <p:cNvSpPr>
                <a:spLocks noChangeArrowheads="1"/>
              </p:cNvSpPr>
              <p:nvPr/>
            </p:nvSpPr>
            <p:spPr bwMode="auto">
              <a:xfrm>
                <a:off x="1761" y="3340"/>
                <a:ext cx="269" cy="9"/>
              </a:xfrm>
              <a:prstGeom prst="rect">
                <a:avLst/>
              </a:prstGeom>
              <a:solidFill>
                <a:srgbClr val="00F4F4"/>
              </a:solidFill>
              <a:ln w="9525">
                <a:noFill/>
                <a:miter lim="800000"/>
                <a:headEnd/>
                <a:tailEnd/>
              </a:ln>
            </p:spPr>
            <p:txBody>
              <a:bodyPr/>
              <a:lstStyle/>
              <a:p>
                <a:endParaRPr lang="mk-MK"/>
              </a:p>
            </p:txBody>
          </p:sp>
          <p:sp>
            <p:nvSpPr>
              <p:cNvPr id="18691" name="Rectangle 1944"/>
              <p:cNvSpPr>
                <a:spLocks noChangeArrowheads="1"/>
              </p:cNvSpPr>
              <p:nvPr/>
            </p:nvSpPr>
            <p:spPr bwMode="auto">
              <a:xfrm>
                <a:off x="1761" y="3349"/>
                <a:ext cx="269" cy="8"/>
              </a:xfrm>
              <a:prstGeom prst="rect">
                <a:avLst/>
              </a:prstGeom>
              <a:solidFill>
                <a:srgbClr val="00F6F6"/>
              </a:solidFill>
              <a:ln w="9525">
                <a:noFill/>
                <a:miter lim="800000"/>
                <a:headEnd/>
                <a:tailEnd/>
              </a:ln>
            </p:spPr>
            <p:txBody>
              <a:bodyPr/>
              <a:lstStyle/>
              <a:p>
                <a:endParaRPr lang="mk-MK"/>
              </a:p>
            </p:txBody>
          </p:sp>
          <p:sp>
            <p:nvSpPr>
              <p:cNvPr id="18692" name="Rectangle 1945"/>
              <p:cNvSpPr>
                <a:spLocks noChangeArrowheads="1"/>
              </p:cNvSpPr>
              <p:nvPr/>
            </p:nvSpPr>
            <p:spPr bwMode="auto">
              <a:xfrm>
                <a:off x="1761" y="3357"/>
                <a:ext cx="269" cy="13"/>
              </a:xfrm>
              <a:prstGeom prst="rect">
                <a:avLst/>
              </a:prstGeom>
              <a:solidFill>
                <a:srgbClr val="00F8F8"/>
              </a:solidFill>
              <a:ln w="9525">
                <a:noFill/>
                <a:miter lim="800000"/>
                <a:headEnd/>
                <a:tailEnd/>
              </a:ln>
            </p:spPr>
            <p:txBody>
              <a:bodyPr/>
              <a:lstStyle/>
              <a:p>
                <a:endParaRPr lang="mk-MK"/>
              </a:p>
            </p:txBody>
          </p:sp>
          <p:sp>
            <p:nvSpPr>
              <p:cNvPr id="18693" name="Rectangle 1946"/>
              <p:cNvSpPr>
                <a:spLocks noChangeArrowheads="1"/>
              </p:cNvSpPr>
              <p:nvPr/>
            </p:nvSpPr>
            <p:spPr bwMode="auto">
              <a:xfrm>
                <a:off x="1761" y="3370"/>
                <a:ext cx="269" cy="13"/>
              </a:xfrm>
              <a:prstGeom prst="rect">
                <a:avLst/>
              </a:prstGeom>
              <a:solidFill>
                <a:srgbClr val="00FAFA"/>
              </a:solidFill>
              <a:ln w="9525">
                <a:noFill/>
                <a:miter lim="800000"/>
                <a:headEnd/>
                <a:tailEnd/>
              </a:ln>
            </p:spPr>
            <p:txBody>
              <a:bodyPr/>
              <a:lstStyle/>
              <a:p>
                <a:endParaRPr lang="mk-MK"/>
              </a:p>
            </p:txBody>
          </p:sp>
          <p:sp>
            <p:nvSpPr>
              <p:cNvPr id="18694" name="Rectangle 1947"/>
              <p:cNvSpPr>
                <a:spLocks noChangeArrowheads="1"/>
              </p:cNvSpPr>
              <p:nvPr/>
            </p:nvSpPr>
            <p:spPr bwMode="auto">
              <a:xfrm>
                <a:off x="1761" y="3383"/>
                <a:ext cx="269" cy="19"/>
              </a:xfrm>
              <a:prstGeom prst="rect">
                <a:avLst/>
              </a:prstGeom>
              <a:solidFill>
                <a:srgbClr val="00FCFC"/>
              </a:solidFill>
              <a:ln w="9525">
                <a:noFill/>
                <a:miter lim="800000"/>
                <a:headEnd/>
                <a:tailEnd/>
              </a:ln>
            </p:spPr>
            <p:txBody>
              <a:bodyPr/>
              <a:lstStyle/>
              <a:p>
                <a:endParaRPr lang="mk-MK"/>
              </a:p>
            </p:txBody>
          </p:sp>
          <p:sp>
            <p:nvSpPr>
              <p:cNvPr id="18695" name="Rectangle 1948"/>
              <p:cNvSpPr>
                <a:spLocks noChangeArrowheads="1"/>
              </p:cNvSpPr>
              <p:nvPr/>
            </p:nvSpPr>
            <p:spPr bwMode="auto">
              <a:xfrm>
                <a:off x="1761" y="3402"/>
                <a:ext cx="269" cy="21"/>
              </a:xfrm>
              <a:prstGeom prst="rect">
                <a:avLst/>
              </a:prstGeom>
              <a:solidFill>
                <a:srgbClr val="00FFFF"/>
              </a:solidFill>
              <a:ln w="9525">
                <a:noFill/>
                <a:miter lim="800000"/>
                <a:headEnd/>
                <a:tailEnd/>
              </a:ln>
            </p:spPr>
            <p:txBody>
              <a:bodyPr/>
              <a:lstStyle/>
              <a:p>
                <a:endParaRPr lang="mk-MK"/>
              </a:p>
            </p:txBody>
          </p:sp>
          <p:sp>
            <p:nvSpPr>
              <p:cNvPr id="18696" name="Rectangle 1949"/>
              <p:cNvSpPr>
                <a:spLocks noChangeArrowheads="1"/>
              </p:cNvSpPr>
              <p:nvPr/>
            </p:nvSpPr>
            <p:spPr bwMode="auto">
              <a:xfrm>
                <a:off x="1761" y="3057"/>
                <a:ext cx="269" cy="366"/>
              </a:xfrm>
              <a:prstGeom prst="rect">
                <a:avLst/>
              </a:prstGeom>
              <a:noFill/>
              <a:ln w="4" cap="rnd">
                <a:solidFill>
                  <a:srgbClr val="000000"/>
                </a:solidFill>
                <a:miter lim="800000"/>
                <a:headEnd/>
                <a:tailEnd/>
              </a:ln>
            </p:spPr>
            <p:txBody>
              <a:bodyPr/>
              <a:lstStyle/>
              <a:p>
                <a:endParaRPr lang="mk-MK"/>
              </a:p>
            </p:txBody>
          </p:sp>
        </p:grpSp>
        <p:sp>
          <p:nvSpPr>
            <p:cNvPr id="18587" name="Freeform 1951"/>
            <p:cNvSpPr>
              <a:spLocks noEditPoints="1"/>
            </p:cNvSpPr>
            <p:nvPr/>
          </p:nvSpPr>
          <p:spPr bwMode="auto">
            <a:xfrm>
              <a:off x="1329" y="1350"/>
              <a:ext cx="434" cy="931"/>
            </a:xfrm>
            <a:custGeom>
              <a:avLst/>
              <a:gdLst>
                <a:gd name="T0" fmla="*/ 0 w 434"/>
                <a:gd name="T1" fmla="*/ 927 h 931"/>
                <a:gd name="T2" fmla="*/ 417 w 434"/>
                <a:gd name="T3" fmla="*/ 20 h 931"/>
                <a:gd name="T4" fmla="*/ 426 w 434"/>
                <a:gd name="T5" fmla="*/ 25 h 931"/>
                <a:gd name="T6" fmla="*/ 10 w 434"/>
                <a:gd name="T7" fmla="*/ 931 h 931"/>
                <a:gd name="T8" fmla="*/ 0 w 434"/>
                <a:gd name="T9" fmla="*/ 927 h 931"/>
                <a:gd name="T10" fmla="*/ 405 w 434"/>
                <a:gd name="T11" fmla="*/ 21 h 931"/>
                <a:gd name="T12" fmla="*/ 432 w 434"/>
                <a:gd name="T13" fmla="*/ 0 h 931"/>
                <a:gd name="T14" fmla="*/ 434 w 434"/>
                <a:gd name="T15" fmla="*/ 33 h 931"/>
                <a:gd name="T16" fmla="*/ 405 w 434"/>
                <a:gd name="T17" fmla="*/ 21 h 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31"/>
                <a:gd name="T29" fmla="*/ 434 w 434"/>
                <a:gd name="T30" fmla="*/ 931 h 9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31">
                  <a:moveTo>
                    <a:pt x="0" y="927"/>
                  </a:moveTo>
                  <a:lnTo>
                    <a:pt x="417" y="20"/>
                  </a:lnTo>
                  <a:lnTo>
                    <a:pt x="426" y="25"/>
                  </a:lnTo>
                  <a:lnTo>
                    <a:pt x="10" y="931"/>
                  </a:lnTo>
                  <a:lnTo>
                    <a:pt x="0" y="927"/>
                  </a:lnTo>
                  <a:close/>
                  <a:moveTo>
                    <a:pt x="405" y="21"/>
                  </a:moveTo>
                  <a:lnTo>
                    <a:pt x="432" y="0"/>
                  </a:lnTo>
                  <a:lnTo>
                    <a:pt x="434" y="33"/>
                  </a:lnTo>
                  <a:lnTo>
                    <a:pt x="405" y="21"/>
                  </a:lnTo>
                  <a:close/>
                </a:path>
              </a:pathLst>
            </a:custGeom>
            <a:solidFill>
              <a:srgbClr val="000000"/>
            </a:solidFill>
            <a:ln w="1" cap="flat">
              <a:solidFill>
                <a:srgbClr val="000000"/>
              </a:solidFill>
              <a:prstDash val="solid"/>
              <a:round/>
              <a:headEnd/>
              <a:tailEnd/>
            </a:ln>
          </p:spPr>
          <p:txBody>
            <a:bodyPr/>
            <a:lstStyle/>
            <a:p>
              <a:endParaRPr lang="mk-MK"/>
            </a:p>
          </p:txBody>
        </p:sp>
        <p:sp>
          <p:nvSpPr>
            <p:cNvPr id="18588" name="Freeform 1952"/>
            <p:cNvSpPr>
              <a:spLocks noEditPoints="1"/>
            </p:cNvSpPr>
            <p:nvPr/>
          </p:nvSpPr>
          <p:spPr bwMode="auto">
            <a:xfrm>
              <a:off x="1331" y="1929"/>
              <a:ext cx="430" cy="354"/>
            </a:xfrm>
            <a:custGeom>
              <a:avLst/>
              <a:gdLst>
                <a:gd name="T0" fmla="*/ 0 w 430"/>
                <a:gd name="T1" fmla="*/ 346 h 354"/>
                <a:gd name="T2" fmla="*/ 407 w 430"/>
                <a:gd name="T3" fmla="*/ 12 h 354"/>
                <a:gd name="T4" fmla="*/ 414 w 430"/>
                <a:gd name="T5" fmla="*/ 20 h 354"/>
                <a:gd name="T6" fmla="*/ 6 w 430"/>
                <a:gd name="T7" fmla="*/ 354 h 354"/>
                <a:gd name="T8" fmla="*/ 0 w 430"/>
                <a:gd name="T9" fmla="*/ 346 h 354"/>
                <a:gd name="T10" fmla="*/ 397 w 430"/>
                <a:gd name="T11" fmla="*/ 7 h 354"/>
                <a:gd name="T12" fmla="*/ 430 w 430"/>
                <a:gd name="T13" fmla="*/ 0 h 354"/>
                <a:gd name="T14" fmla="*/ 416 w 430"/>
                <a:gd name="T15" fmla="*/ 31 h 354"/>
                <a:gd name="T16" fmla="*/ 397 w 430"/>
                <a:gd name="T17" fmla="*/ 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354"/>
                <a:gd name="T29" fmla="*/ 430 w 430"/>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354">
                  <a:moveTo>
                    <a:pt x="0" y="346"/>
                  </a:moveTo>
                  <a:lnTo>
                    <a:pt x="407" y="12"/>
                  </a:lnTo>
                  <a:lnTo>
                    <a:pt x="414" y="20"/>
                  </a:lnTo>
                  <a:lnTo>
                    <a:pt x="6" y="354"/>
                  </a:lnTo>
                  <a:lnTo>
                    <a:pt x="0" y="346"/>
                  </a:lnTo>
                  <a:close/>
                  <a:moveTo>
                    <a:pt x="397" y="7"/>
                  </a:moveTo>
                  <a:lnTo>
                    <a:pt x="430" y="0"/>
                  </a:lnTo>
                  <a:lnTo>
                    <a:pt x="416" y="31"/>
                  </a:lnTo>
                  <a:lnTo>
                    <a:pt x="397" y="7"/>
                  </a:lnTo>
                  <a:close/>
                </a:path>
              </a:pathLst>
            </a:custGeom>
            <a:solidFill>
              <a:srgbClr val="000000"/>
            </a:solidFill>
            <a:ln w="1" cap="flat">
              <a:solidFill>
                <a:srgbClr val="000000"/>
              </a:solidFill>
              <a:prstDash val="solid"/>
              <a:round/>
              <a:headEnd/>
              <a:tailEnd/>
            </a:ln>
          </p:spPr>
          <p:txBody>
            <a:bodyPr/>
            <a:lstStyle/>
            <a:p>
              <a:endParaRPr lang="mk-MK"/>
            </a:p>
          </p:txBody>
        </p:sp>
        <p:sp>
          <p:nvSpPr>
            <p:cNvPr id="18589" name="Freeform 1953"/>
            <p:cNvSpPr>
              <a:spLocks noEditPoints="1"/>
            </p:cNvSpPr>
            <p:nvPr/>
          </p:nvSpPr>
          <p:spPr bwMode="auto">
            <a:xfrm>
              <a:off x="1332" y="2275"/>
              <a:ext cx="429" cy="233"/>
            </a:xfrm>
            <a:custGeom>
              <a:avLst/>
              <a:gdLst>
                <a:gd name="T0" fmla="*/ 5 w 429"/>
                <a:gd name="T1" fmla="*/ 0 h 233"/>
                <a:gd name="T2" fmla="*/ 409 w 429"/>
                <a:gd name="T3" fmla="*/ 216 h 233"/>
                <a:gd name="T4" fmla="*/ 404 w 429"/>
                <a:gd name="T5" fmla="*/ 225 h 233"/>
                <a:gd name="T6" fmla="*/ 0 w 429"/>
                <a:gd name="T7" fmla="*/ 9 h 233"/>
                <a:gd name="T8" fmla="*/ 5 w 429"/>
                <a:gd name="T9" fmla="*/ 0 h 233"/>
                <a:gd name="T10" fmla="*/ 410 w 429"/>
                <a:gd name="T11" fmla="*/ 205 h 233"/>
                <a:gd name="T12" fmla="*/ 429 w 429"/>
                <a:gd name="T13" fmla="*/ 233 h 233"/>
                <a:gd name="T14" fmla="*/ 395 w 429"/>
                <a:gd name="T15" fmla="*/ 232 h 233"/>
                <a:gd name="T16" fmla="*/ 410 w 429"/>
                <a:gd name="T17" fmla="*/ 205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33"/>
                <a:gd name="T29" fmla="*/ 429 w 429"/>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33">
                  <a:moveTo>
                    <a:pt x="5" y="0"/>
                  </a:moveTo>
                  <a:lnTo>
                    <a:pt x="409" y="216"/>
                  </a:lnTo>
                  <a:lnTo>
                    <a:pt x="404" y="225"/>
                  </a:lnTo>
                  <a:lnTo>
                    <a:pt x="0" y="9"/>
                  </a:lnTo>
                  <a:lnTo>
                    <a:pt x="5" y="0"/>
                  </a:lnTo>
                  <a:close/>
                  <a:moveTo>
                    <a:pt x="410" y="205"/>
                  </a:moveTo>
                  <a:lnTo>
                    <a:pt x="429" y="233"/>
                  </a:lnTo>
                  <a:lnTo>
                    <a:pt x="395" y="232"/>
                  </a:lnTo>
                  <a:lnTo>
                    <a:pt x="410" y="205"/>
                  </a:lnTo>
                  <a:close/>
                </a:path>
              </a:pathLst>
            </a:custGeom>
            <a:solidFill>
              <a:srgbClr val="000000"/>
            </a:solidFill>
            <a:ln w="1" cap="flat">
              <a:solidFill>
                <a:srgbClr val="000000"/>
              </a:solidFill>
              <a:prstDash val="solid"/>
              <a:round/>
              <a:headEnd/>
              <a:tailEnd/>
            </a:ln>
          </p:spPr>
          <p:txBody>
            <a:bodyPr/>
            <a:lstStyle/>
            <a:p>
              <a:endParaRPr lang="mk-MK"/>
            </a:p>
          </p:txBody>
        </p:sp>
        <p:sp>
          <p:nvSpPr>
            <p:cNvPr id="18590" name="Freeform 1954"/>
            <p:cNvSpPr>
              <a:spLocks noEditPoints="1"/>
            </p:cNvSpPr>
            <p:nvPr/>
          </p:nvSpPr>
          <p:spPr bwMode="auto">
            <a:xfrm>
              <a:off x="1329" y="2277"/>
              <a:ext cx="434" cy="963"/>
            </a:xfrm>
            <a:custGeom>
              <a:avLst/>
              <a:gdLst>
                <a:gd name="T0" fmla="*/ 10 w 434"/>
                <a:gd name="T1" fmla="*/ 0 h 963"/>
                <a:gd name="T2" fmla="*/ 427 w 434"/>
                <a:gd name="T3" fmla="*/ 938 h 963"/>
                <a:gd name="T4" fmla="*/ 417 w 434"/>
                <a:gd name="T5" fmla="*/ 942 h 963"/>
                <a:gd name="T6" fmla="*/ 0 w 434"/>
                <a:gd name="T7" fmla="*/ 4 h 963"/>
                <a:gd name="T8" fmla="*/ 10 w 434"/>
                <a:gd name="T9" fmla="*/ 0 h 963"/>
                <a:gd name="T10" fmla="*/ 434 w 434"/>
                <a:gd name="T11" fmla="*/ 929 h 963"/>
                <a:gd name="T12" fmla="*/ 432 w 434"/>
                <a:gd name="T13" fmla="*/ 963 h 963"/>
                <a:gd name="T14" fmla="*/ 406 w 434"/>
                <a:gd name="T15" fmla="*/ 941 h 963"/>
                <a:gd name="T16" fmla="*/ 434 w 434"/>
                <a:gd name="T17" fmla="*/ 929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963"/>
                <a:gd name="T29" fmla="*/ 434 w 434"/>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963">
                  <a:moveTo>
                    <a:pt x="10" y="0"/>
                  </a:moveTo>
                  <a:lnTo>
                    <a:pt x="427" y="938"/>
                  </a:lnTo>
                  <a:lnTo>
                    <a:pt x="417" y="942"/>
                  </a:lnTo>
                  <a:lnTo>
                    <a:pt x="0" y="4"/>
                  </a:lnTo>
                  <a:lnTo>
                    <a:pt x="10" y="0"/>
                  </a:lnTo>
                  <a:close/>
                  <a:moveTo>
                    <a:pt x="434" y="929"/>
                  </a:moveTo>
                  <a:lnTo>
                    <a:pt x="432" y="963"/>
                  </a:lnTo>
                  <a:lnTo>
                    <a:pt x="406" y="941"/>
                  </a:lnTo>
                  <a:lnTo>
                    <a:pt x="434" y="929"/>
                  </a:lnTo>
                  <a:close/>
                </a:path>
              </a:pathLst>
            </a:custGeom>
            <a:solidFill>
              <a:srgbClr val="000000"/>
            </a:solidFill>
            <a:ln w="1" cap="flat">
              <a:solidFill>
                <a:srgbClr val="000000"/>
              </a:solidFill>
              <a:prstDash val="solid"/>
              <a:round/>
              <a:headEnd/>
              <a:tailEnd/>
            </a:ln>
          </p:spPr>
          <p:txBody>
            <a:bodyPr/>
            <a:lstStyle/>
            <a:p>
              <a:endParaRPr lang="mk-MK"/>
            </a:p>
          </p:txBody>
        </p:sp>
        <p:sp>
          <p:nvSpPr>
            <p:cNvPr id="18591" name="Rectangle 1955"/>
            <p:cNvSpPr>
              <a:spLocks noChangeArrowheads="1"/>
            </p:cNvSpPr>
            <p:nvPr/>
          </p:nvSpPr>
          <p:spPr bwMode="auto">
            <a:xfrm>
              <a:off x="1643" y="3539"/>
              <a:ext cx="597" cy="138"/>
            </a:xfrm>
            <a:prstGeom prst="rect">
              <a:avLst/>
            </a:prstGeom>
            <a:noFill/>
            <a:ln w="9525">
              <a:noFill/>
              <a:miter lim="800000"/>
              <a:headEnd/>
              <a:tailEnd/>
            </a:ln>
          </p:spPr>
          <p:txBody>
            <a:bodyPr wrap="none" lIns="0" tIns="0" rIns="0" bIns="0">
              <a:spAutoFit/>
            </a:bodyPr>
            <a:lstStyle/>
            <a:p>
              <a:r>
                <a:rPr lang="mk-MK" sz="1300">
                  <a:solidFill>
                    <a:srgbClr val="990033"/>
                  </a:solidFill>
                </a:rPr>
                <a:t>n bootstrap </a:t>
              </a:r>
              <a:endParaRPr lang="mk-MK"/>
            </a:p>
          </p:txBody>
        </p:sp>
        <p:sp>
          <p:nvSpPr>
            <p:cNvPr id="18592" name="Rectangle 1956"/>
            <p:cNvSpPr>
              <a:spLocks noChangeArrowheads="1"/>
            </p:cNvSpPr>
            <p:nvPr/>
          </p:nvSpPr>
          <p:spPr bwMode="auto">
            <a:xfrm>
              <a:off x="1715" y="3661"/>
              <a:ext cx="492" cy="138"/>
            </a:xfrm>
            <a:prstGeom prst="rect">
              <a:avLst/>
            </a:prstGeom>
            <a:noFill/>
            <a:ln w="9525">
              <a:noFill/>
              <a:miter lim="800000"/>
              <a:headEnd/>
              <a:tailEnd/>
            </a:ln>
          </p:spPr>
          <p:txBody>
            <a:bodyPr wrap="none" lIns="0" tIns="0" rIns="0" bIns="0">
              <a:spAutoFit/>
            </a:bodyPr>
            <a:lstStyle/>
            <a:p>
              <a:r>
                <a:rPr lang="mk-MK" sz="1300">
                  <a:solidFill>
                    <a:srgbClr val="990033"/>
                  </a:solidFill>
                </a:rPr>
                <a:t>replicates</a:t>
              </a:r>
              <a:endParaRPr lang="mk-MK"/>
            </a:p>
          </p:txBody>
        </p:sp>
        <p:sp>
          <p:nvSpPr>
            <p:cNvPr id="18593" name="Rectangle 1957"/>
            <p:cNvSpPr>
              <a:spLocks noChangeArrowheads="1"/>
            </p:cNvSpPr>
            <p:nvPr/>
          </p:nvSpPr>
          <p:spPr bwMode="auto">
            <a:xfrm>
              <a:off x="4706" y="2260"/>
              <a:ext cx="128" cy="170"/>
            </a:xfrm>
            <a:prstGeom prst="rect">
              <a:avLst/>
            </a:prstGeom>
            <a:noFill/>
            <a:ln w="9525">
              <a:noFill/>
              <a:miter lim="800000"/>
              <a:headEnd/>
              <a:tailEnd/>
            </a:ln>
          </p:spPr>
          <p:txBody>
            <a:bodyPr wrap="none" lIns="0" tIns="0" rIns="0" bIns="0">
              <a:spAutoFit/>
            </a:bodyPr>
            <a:lstStyle/>
            <a:p>
              <a:r>
                <a:rPr lang="mk-MK" sz="1500">
                  <a:solidFill>
                    <a:srgbClr val="000000"/>
                  </a:solidFill>
                </a:rPr>
                <a:t>L</a:t>
              </a:r>
              <a:endParaRPr lang="mk-MK"/>
            </a:p>
          </p:txBody>
        </p:sp>
        <p:grpSp>
          <p:nvGrpSpPr>
            <p:cNvPr id="18594" name="Group 1960"/>
            <p:cNvGrpSpPr>
              <a:grpSpLocks/>
            </p:cNvGrpSpPr>
            <p:nvPr/>
          </p:nvGrpSpPr>
          <p:grpSpPr bwMode="auto">
            <a:xfrm>
              <a:off x="2340" y="1716"/>
              <a:ext cx="595" cy="438"/>
              <a:chOff x="2340" y="1716"/>
              <a:chExt cx="595" cy="438"/>
            </a:xfrm>
          </p:grpSpPr>
          <p:pic>
            <p:nvPicPr>
              <p:cNvPr id="18625" name="Picture 1958"/>
              <p:cNvPicPr>
                <a:picLocks noChangeAspect="1" noChangeArrowheads="1"/>
              </p:cNvPicPr>
              <p:nvPr/>
            </p:nvPicPr>
            <p:blipFill>
              <a:blip r:embed="rId3" cstate="print"/>
              <a:srcRect/>
              <a:stretch>
                <a:fillRect/>
              </a:stretch>
            </p:blipFill>
            <p:spPr bwMode="auto">
              <a:xfrm>
                <a:off x="2340" y="1716"/>
                <a:ext cx="595" cy="438"/>
              </a:xfrm>
              <a:prstGeom prst="rect">
                <a:avLst/>
              </a:prstGeom>
              <a:noFill/>
              <a:ln w="9525">
                <a:noFill/>
                <a:miter lim="800000"/>
                <a:headEnd/>
                <a:tailEnd/>
              </a:ln>
            </p:spPr>
          </p:pic>
          <p:sp>
            <p:nvSpPr>
              <p:cNvPr id="18626" name="Rectangle 1959"/>
              <p:cNvSpPr>
                <a:spLocks noChangeArrowheads="1"/>
              </p:cNvSpPr>
              <p:nvPr/>
            </p:nvSpPr>
            <p:spPr bwMode="auto">
              <a:xfrm>
                <a:off x="2340" y="1716"/>
                <a:ext cx="595" cy="438"/>
              </a:xfrm>
              <a:prstGeom prst="rect">
                <a:avLst/>
              </a:prstGeom>
              <a:noFill/>
              <a:ln w="12" cap="rnd">
                <a:solidFill>
                  <a:srgbClr val="990033"/>
                </a:solidFill>
                <a:miter lim="800000"/>
                <a:headEnd/>
                <a:tailEnd/>
              </a:ln>
            </p:spPr>
            <p:txBody>
              <a:bodyPr/>
              <a:lstStyle/>
              <a:p>
                <a:endParaRPr lang="mk-MK"/>
              </a:p>
            </p:txBody>
          </p:sp>
        </p:grpSp>
        <p:grpSp>
          <p:nvGrpSpPr>
            <p:cNvPr id="18595" name="Group 1966"/>
            <p:cNvGrpSpPr>
              <a:grpSpLocks/>
            </p:cNvGrpSpPr>
            <p:nvPr/>
          </p:nvGrpSpPr>
          <p:grpSpPr bwMode="auto">
            <a:xfrm>
              <a:off x="2340" y="2295"/>
              <a:ext cx="595" cy="438"/>
              <a:chOff x="2340" y="2295"/>
              <a:chExt cx="595" cy="438"/>
            </a:xfrm>
          </p:grpSpPr>
          <p:pic>
            <p:nvPicPr>
              <p:cNvPr id="18623" name="Picture 1964"/>
              <p:cNvPicPr>
                <a:picLocks noChangeAspect="1" noChangeArrowheads="1"/>
              </p:cNvPicPr>
              <p:nvPr/>
            </p:nvPicPr>
            <p:blipFill>
              <a:blip r:embed="rId3" cstate="print"/>
              <a:srcRect/>
              <a:stretch>
                <a:fillRect/>
              </a:stretch>
            </p:blipFill>
            <p:spPr bwMode="auto">
              <a:xfrm>
                <a:off x="2340" y="2295"/>
                <a:ext cx="595" cy="438"/>
              </a:xfrm>
              <a:prstGeom prst="rect">
                <a:avLst/>
              </a:prstGeom>
              <a:noFill/>
              <a:ln w="9525">
                <a:noFill/>
                <a:miter lim="800000"/>
                <a:headEnd/>
                <a:tailEnd/>
              </a:ln>
            </p:spPr>
          </p:pic>
          <p:sp>
            <p:nvSpPr>
              <p:cNvPr id="18624" name="Rectangle 1965"/>
              <p:cNvSpPr>
                <a:spLocks noChangeArrowheads="1"/>
              </p:cNvSpPr>
              <p:nvPr/>
            </p:nvSpPr>
            <p:spPr bwMode="auto">
              <a:xfrm>
                <a:off x="2340" y="2295"/>
                <a:ext cx="595" cy="438"/>
              </a:xfrm>
              <a:prstGeom prst="rect">
                <a:avLst/>
              </a:prstGeom>
              <a:noFill/>
              <a:ln w="12" cap="rnd">
                <a:solidFill>
                  <a:srgbClr val="990033"/>
                </a:solidFill>
                <a:miter lim="800000"/>
                <a:headEnd/>
                <a:tailEnd/>
              </a:ln>
            </p:spPr>
            <p:txBody>
              <a:bodyPr/>
              <a:lstStyle/>
              <a:p>
                <a:endParaRPr lang="mk-MK"/>
              </a:p>
            </p:txBody>
          </p:sp>
        </p:grpSp>
        <p:grpSp>
          <p:nvGrpSpPr>
            <p:cNvPr id="18596" name="Group 1972"/>
            <p:cNvGrpSpPr>
              <a:grpSpLocks/>
            </p:cNvGrpSpPr>
            <p:nvPr/>
          </p:nvGrpSpPr>
          <p:grpSpPr bwMode="auto">
            <a:xfrm>
              <a:off x="2340" y="3027"/>
              <a:ext cx="595" cy="438"/>
              <a:chOff x="2340" y="3027"/>
              <a:chExt cx="595" cy="438"/>
            </a:xfrm>
          </p:grpSpPr>
          <p:pic>
            <p:nvPicPr>
              <p:cNvPr id="18621" name="Picture 1970"/>
              <p:cNvPicPr>
                <a:picLocks noChangeAspect="1" noChangeArrowheads="1"/>
              </p:cNvPicPr>
              <p:nvPr/>
            </p:nvPicPr>
            <p:blipFill>
              <a:blip r:embed="rId3" cstate="print"/>
              <a:srcRect/>
              <a:stretch>
                <a:fillRect/>
              </a:stretch>
            </p:blipFill>
            <p:spPr bwMode="auto">
              <a:xfrm>
                <a:off x="2340" y="3027"/>
                <a:ext cx="595" cy="438"/>
              </a:xfrm>
              <a:prstGeom prst="rect">
                <a:avLst/>
              </a:prstGeom>
              <a:noFill/>
              <a:ln w="9525">
                <a:noFill/>
                <a:miter lim="800000"/>
                <a:headEnd/>
                <a:tailEnd/>
              </a:ln>
            </p:spPr>
          </p:pic>
          <p:sp>
            <p:nvSpPr>
              <p:cNvPr id="18622" name="Rectangle 1971"/>
              <p:cNvSpPr>
                <a:spLocks noChangeArrowheads="1"/>
              </p:cNvSpPr>
              <p:nvPr/>
            </p:nvSpPr>
            <p:spPr bwMode="auto">
              <a:xfrm>
                <a:off x="2340" y="3027"/>
                <a:ext cx="595" cy="438"/>
              </a:xfrm>
              <a:prstGeom prst="rect">
                <a:avLst/>
              </a:prstGeom>
              <a:noFill/>
              <a:ln w="12" cap="rnd">
                <a:solidFill>
                  <a:srgbClr val="990033"/>
                </a:solidFill>
                <a:miter lim="800000"/>
                <a:headEnd/>
                <a:tailEnd/>
              </a:ln>
            </p:spPr>
            <p:txBody>
              <a:bodyPr/>
              <a:lstStyle/>
              <a:p>
                <a:endParaRPr lang="mk-MK"/>
              </a:p>
            </p:txBody>
          </p:sp>
        </p:grpSp>
        <p:sp>
          <p:nvSpPr>
            <p:cNvPr id="18597" name="Line 1976"/>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8598" name="Line 1977"/>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8599" name="Line 1978"/>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8600" name="Line 1979"/>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8601" name="Line 1980"/>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8602" name="Line 1981"/>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sp>
          <p:nvSpPr>
            <p:cNvPr id="18603" name="Line 1982"/>
            <p:cNvSpPr>
              <a:spLocks noChangeShapeType="1"/>
            </p:cNvSpPr>
            <p:nvPr/>
          </p:nvSpPr>
          <p:spPr bwMode="auto">
            <a:xfrm>
              <a:off x="3334" y="1289"/>
              <a:ext cx="76" cy="111"/>
            </a:xfrm>
            <a:prstGeom prst="line">
              <a:avLst/>
            </a:prstGeom>
            <a:noFill/>
            <a:ln w="16">
              <a:solidFill>
                <a:srgbClr val="000080"/>
              </a:solidFill>
              <a:round/>
              <a:headEnd/>
              <a:tailEnd/>
            </a:ln>
          </p:spPr>
          <p:txBody>
            <a:bodyPr/>
            <a:lstStyle/>
            <a:p>
              <a:endParaRPr lang="mk-MK"/>
            </a:p>
          </p:txBody>
        </p:sp>
        <p:sp>
          <p:nvSpPr>
            <p:cNvPr id="18604" name="Line 1983"/>
            <p:cNvSpPr>
              <a:spLocks noChangeShapeType="1"/>
            </p:cNvSpPr>
            <p:nvPr/>
          </p:nvSpPr>
          <p:spPr bwMode="auto">
            <a:xfrm flipH="1">
              <a:off x="3271" y="1289"/>
              <a:ext cx="63" cy="111"/>
            </a:xfrm>
            <a:prstGeom prst="line">
              <a:avLst/>
            </a:prstGeom>
            <a:noFill/>
            <a:ln w="16">
              <a:solidFill>
                <a:srgbClr val="000080"/>
              </a:solidFill>
              <a:round/>
              <a:headEnd/>
              <a:tailEnd/>
            </a:ln>
          </p:spPr>
          <p:txBody>
            <a:bodyPr/>
            <a:lstStyle/>
            <a:p>
              <a:endParaRPr lang="mk-MK"/>
            </a:p>
          </p:txBody>
        </p:sp>
        <p:sp>
          <p:nvSpPr>
            <p:cNvPr id="18605" name="Line 1984"/>
            <p:cNvSpPr>
              <a:spLocks noChangeShapeType="1"/>
            </p:cNvSpPr>
            <p:nvPr/>
          </p:nvSpPr>
          <p:spPr bwMode="auto">
            <a:xfrm flipH="1">
              <a:off x="3195" y="1422"/>
              <a:ext cx="63" cy="111"/>
            </a:xfrm>
            <a:prstGeom prst="line">
              <a:avLst/>
            </a:prstGeom>
            <a:noFill/>
            <a:ln w="16">
              <a:solidFill>
                <a:srgbClr val="000080"/>
              </a:solidFill>
              <a:round/>
              <a:headEnd/>
              <a:tailEnd/>
            </a:ln>
          </p:spPr>
          <p:txBody>
            <a:bodyPr/>
            <a:lstStyle/>
            <a:p>
              <a:endParaRPr lang="mk-MK"/>
            </a:p>
          </p:txBody>
        </p:sp>
        <p:sp>
          <p:nvSpPr>
            <p:cNvPr id="18606" name="Line 1985"/>
            <p:cNvSpPr>
              <a:spLocks noChangeShapeType="1"/>
            </p:cNvSpPr>
            <p:nvPr/>
          </p:nvSpPr>
          <p:spPr bwMode="auto">
            <a:xfrm flipH="1">
              <a:off x="3360" y="1422"/>
              <a:ext cx="63" cy="111"/>
            </a:xfrm>
            <a:prstGeom prst="line">
              <a:avLst/>
            </a:prstGeom>
            <a:noFill/>
            <a:ln w="16">
              <a:solidFill>
                <a:srgbClr val="000080"/>
              </a:solidFill>
              <a:round/>
              <a:headEnd/>
              <a:tailEnd/>
            </a:ln>
          </p:spPr>
          <p:txBody>
            <a:bodyPr/>
            <a:lstStyle/>
            <a:p>
              <a:endParaRPr lang="mk-MK"/>
            </a:p>
          </p:txBody>
        </p:sp>
        <p:sp>
          <p:nvSpPr>
            <p:cNvPr id="18607" name="Line 1986"/>
            <p:cNvSpPr>
              <a:spLocks noChangeShapeType="1"/>
            </p:cNvSpPr>
            <p:nvPr/>
          </p:nvSpPr>
          <p:spPr bwMode="auto">
            <a:xfrm>
              <a:off x="3258" y="1422"/>
              <a:ext cx="76" cy="111"/>
            </a:xfrm>
            <a:prstGeom prst="line">
              <a:avLst/>
            </a:prstGeom>
            <a:noFill/>
            <a:ln w="16">
              <a:solidFill>
                <a:srgbClr val="000080"/>
              </a:solidFill>
              <a:round/>
              <a:headEnd/>
              <a:tailEnd/>
            </a:ln>
          </p:spPr>
          <p:txBody>
            <a:bodyPr/>
            <a:lstStyle/>
            <a:p>
              <a:endParaRPr lang="mk-MK"/>
            </a:p>
          </p:txBody>
        </p:sp>
        <p:sp>
          <p:nvSpPr>
            <p:cNvPr id="18608" name="Line 1987"/>
            <p:cNvSpPr>
              <a:spLocks noChangeShapeType="1"/>
            </p:cNvSpPr>
            <p:nvPr/>
          </p:nvSpPr>
          <p:spPr bwMode="auto">
            <a:xfrm>
              <a:off x="3423" y="1422"/>
              <a:ext cx="77" cy="111"/>
            </a:xfrm>
            <a:prstGeom prst="line">
              <a:avLst/>
            </a:prstGeom>
            <a:noFill/>
            <a:ln w="16">
              <a:solidFill>
                <a:srgbClr val="000080"/>
              </a:solidFill>
              <a:round/>
              <a:headEnd/>
              <a:tailEnd/>
            </a:ln>
          </p:spPr>
          <p:txBody>
            <a:bodyPr/>
            <a:lstStyle/>
            <a:p>
              <a:endParaRPr lang="mk-MK"/>
            </a:p>
          </p:txBody>
        </p:sp>
        <p:sp>
          <p:nvSpPr>
            <p:cNvPr id="18609" name="Line 1988"/>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8610" name="Line 1989"/>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8611" name="Line 1990"/>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8612" name="Line 1991"/>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8613" name="Line 1992"/>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8614" name="Line 1993"/>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sp>
          <p:nvSpPr>
            <p:cNvPr id="18615" name="Line 1994"/>
            <p:cNvSpPr>
              <a:spLocks noChangeShapeType="1"/>
            </p:cNvSpPr>
            <p:nvPr/>
          </p:nvSpPr>
          <p:spPr bwMode="auto">
            <a:xfrm>
              <a:off x="3362" y="2397"/>
              <a:ext cx="92" cy="135"/>
            </a:xfrm>
            <a:prstGeom prst="line">
              <a:avLst/>
            </a:prstGeom>
            <a:noFill/>
            <a:ln w="16">
              <a:solidFill>
                <a:srgbClr val="99CCFF"/>
              </a:solidFill>
              <a:round/>
              <a:headEnd/>
              <a:tailEnd/>
            </a:ln>
          </p:spPr>
          <p:txBody>
            <a:bodyPr/>
            <a:lstStyle/>
            <a:p>
              <a:endParaRPr lang="mk-MK"/>
            </a:p>
          </p:txBody>
        </p:sp>
        <p:sp>
          <p:nvSpPr>
            <p:cNvPr id="18616" name="Line 1995"/>
            <p:cNvSpPr>
              <a:spLocks noChangeShapeType="1"/>
            </p:cNvSpPr>
            <p:nvPr/>
          </p:nvSpPr>
          <p:spPr bwMode="auto">
            <a:xfrm flipH="1">
              <a:off x="3286" y="2397"/>
              <a:ext cx="76" cy="135"/>
            </a:xfrm>
            <a:prstGeom prst="line">
              <a:avLst/>
            </a:prstGeom>
            <a:noFill/>
            <a:ln w="16">
              <a:solidFill>
                <a:srgbClr val="99CCFF"/>
              </a:solidFill>
              <a:round/>
              <a:headEnd/>
              <a:tailEnd/>
            </a:ln>
          </p:spPr>
          <p:txBody>
            <a:bodyPr/>
            <a:lstStyle/>
            <a:p>
              <a:endParaRPr lang="mk-MK"/>
            </a:p>
          </p:txBody>
        </p:sp>
        <p:sp>
          <p:nvSpPr>
            <p:cNvPr id="18617" name="Line 1996"/>
            <p:cNvSpPr>
              <a:spLocks noChangeShapeType="1"/>
            </p:cNvSpPr>
            <p:nvPr/>
          </p:nvSpPr>
          <p:spPr bwMode="auto">
            <a:xfrm flipH="1">
              <a:off x="3195" y="2558"/>
              <a:ext cx="76" cy="133"/>
            </a:xfrm>
            <a:prstGeom prst="line">
              <a:avLst/>
            </a:prstGeom>
            <a:noFill/>
            <a:ln w="16">
              <a:solidFill>
                <a:srgbClr val="99CCFF"/>
              </a:solidFill>
              <a:round/>
              <a:headEnd/>
              <a:tailEnd/>
            </a:ln>
          </p:spPr>
          <p:txBody>
            <a:bodyPr/>
            <a:lstStyle/>
            <a:p>
              <a:endParaRPr lang="mk-MK"/>
            </a:p>
          </p:txBody>
        </p:sp>
        <p:sp>
          <p:nvSpPr>
            <p:cNvPr id="18618" name="Line 1997"/>
            <p:cNvSpPr>
              <a:spLocks noChangeShapeType="1"/>
            </p:cNvSpPr>
            <p:nvPr/>
          </p:nvSpPr>
          <p:spPr bwMode="auto">
            <a:xfrm flipH="1">
              <a:off x="3393" y="2558"/>
              <a:ext cx="76" cy="133"/>
            </a:xfrm>
            <a:prstGeom prst="line">
              <a:avLst/>
            </a:prstGeom>
            <a:noFill/>
            <a:ln w="16">
              <a:solidFill>
                <a:srgbClr val="99CCFF"/>
              </a:solidFill>
              <a:round/>
              <a:headEnd/>
              <a:tailEnd/>
            </a:ln>
          </p:spPr>
          <p:txBody>
            <a:bodyPr/>
            <a:lstStyle/>
            <a:p>
              <a:endParaRPr lang="mk-MK"/>
            </a:p>
          </p:txBody>
        </p:sp>
        <p:sp>
          <p:nvSpPr>
            <p:cNvPr id="18619" name="Line 1998"/>
            <p:cNvSpPr>
              <a:spLocks noChangeShapeType="1"/>
            </p:cNvSpPr>
            <p:nvPr/>
          </p:nvSpPr>
          <p:spPr bwMode="auto">
            <a:xfrm>
              <a:off x="3271" y="2558"/>
              <a:ext cx="91" cy="133"/>
            </a:xfrm>
            <a:prstGeom prst="line">
              <a:avLst/>
            </a:prstGeom>
            <a:noFill/>
            <a:ln w="16">
              <a:solidFill>
                <a:srgbClr val="99CCFF"/>
              </a:solidFill>
              <a:round/>
              <a:headEnd/>
              <a:tailEnd/>
            </a:ln>
          </p:spPr>
          <p:txBody>
            <a:bodyPr/>
            <a:lstStyle/>
            <a:p>
              <a:endParaRPr lang="mk-MK"/>
            </a:p>
          </p:txBody>
        </p:sp>
        <p:sp>
          <p:nvSpPr>
            <p:cNvPr id="18620" name="Line 1999"/>
            <p:cNvSpPr>
              <a:spLocks noChangeShapeType="1"/>
            </p:cNvSpPr>
            <p:nvPr/>
          </p:nvSpPr>
          <p:spPr bwMode="auto">
            <a:xfrm>
              <a:off x="3469" y="2558"/>
              <a:ext cx="91" cy="133"/>
            </a:xfrm>
            <a:prstGeom prst="line">
              <a:avLst/>
            </a:prstGeom>
            <a:noFill/>
            <a:ln w="16">
              <a:solidFill>
                <a:srgbClr val="99CCFF"/>
              </a:solidFill>
              <a:round/>
              <a:headEnd/>
              <a:tailEnd/>
            </a:ln>
          </p:spPr>
          <p:txBody>
            <a:bodyPr/>
            <a:lstStyle/>
            <a:p>
              <a:endParaRPr lang="mk-MK"/>
            </a:p>
          </p:txBody>
        </p:sp>
      </p:grpSp>
      <p:sp>
        <p:nvSpPr>
          <p:cNvPr id="18437" name="Rectangle 1583"/>
          <p:cNvSpPr>
            <a:spLocks noChangeArrowheads="1"/>
          </p:cNvSpPr>
          <p:nvPr/>
        </p:nvSpPr>
        <p:spPr bwMode="auto">
          <a:xfrm>
            <a:off x="3749675" y="2916238"/>
            <a:ext cx="822325" cy="369887"/>
          </a:xfrm>
          <a:prstGeom prst="rect">
            <a:avLst/>
          </a:prstGeom>
          <a:noFill/>
          <a:ln w="9525">
            <a:noFill/>
            <a:miter lim="800000"/>
            <a:headEnd/>
            <a:tailEnd/>
          </a:ln>
        </p:spPr>
        <p:txBody>
          <a:bodyPr wrap="none" lIns="0" tIns="0" rIns="0" bIns="0">
            <a:spAutoFit/>
          </a:bodyPr>
          <a:lstStyle/>
          <a:p>
            <a:r>
              <a:rPr lang="en-US" sz="2400">
                <a:solidFill>
                  <a:srgbClr val="990033"/>
                </a:solidFill>
              </a:rPr>
              <a:t>CLUS</a:t>
            </a:r>
            <a:endParaRPr lang="mk-MK" sz="2400"/>
          </a:p>
        </p:txBody>
      </p:sp>
      <p:sp>
        <p:nvSpPr>
          <p:cNvPr id="18438" name="Rectangle 1583"/>
          <p:cNvSpPr>
            <a:spLocks noChangeArrowheads="1"/>
          </p:cNvSpPr>
          <p:nvPr/>
        </p:nvSpPr>
        <p:spPr bwMode="auto">
          <a:xfrm>
            <a:off x="3786188" y="3786188"/>
            <a:ext cx="822325" cy="369887"/>
          </a:xfrm>
          <a:prstGeom prst="rect">
            <a:avLst/>
          </a:prstGeom>
          <a:noFill/>
          <a:ln w="9525">
            <a:noFill/>
            <a:miter lim="800000"/>
            <a:headEnd/>
            <a:tailEnd/>
          </a:ln>
        </p:spPr>
        <p:txBody>
          <a:bodyPr wrap="none" lIns="0" tIns="0" rIns="0" bIns="0">
            <a:spAutoFit/>
          </a:bodyPr>
          <a:lstStyle/>
          <a:p>
            <a:r>
              <a:rPr lang="en-US" sz="2400">
                <a:solidFill>
                  <a:srgbClr val="990033"/>
                </a:solidFill>
              </a:rPr>
              <a:t>CLUS</a:t>
            </a:r>
            <a:endParaRPr lang="mk-MK" sz="2400"/>
          </a:p>
        </p:txBody>
      </p:sp>
      <p:sp>
        <p:nvSpPr>
          <p:cNvPr id="18439" name="Rectangle 1583"/>
          <p:cNvSpPr>
            <a:spLocks noChangeArrowheads="1"/>
          </p:cNvSpPr>
          <p:nvPr/>
        </p:nvSpPr>
        <p:spPr bwMode="auto">
          <a:xfrm>
            <a:off x="3786188" y="4929188"/>
            <a:ext cx="822325" cy="369887"/>
          </a:xfrm>
          <a:prstGeom prst="rect">
            <a:avLst/>
          </a:prstGeom>
          <a:noFill/>
          <a:ln w="9525">
            <a:noFill/>
            <a:miter lim="800000"/>
            <a:headEnd/>
            <a:tailEnd/>
          </a:ln>
        </p:spPr>
        <p:txBody>
          <a:bodyPr wrap="none" lIns="0" tIns="0" rIns="0" bIns="0">
            <a:spAutoFit/>
          </a:bodyPr>
          <a:lstStyle/>
          <a:p>
            <a:r>
              <a:rPr lang="en-US" sz="2400">
                <a:solidFill>
                  <a:srgbClr val="990033"/>
                </a:solidFill>
              </a:rPr>
              <a:t>CLUS</a:t>
            </a:r>
            <a:endParaRPr lang="mk-MK"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ADIAC diatom image database</a:t>
            </a:r>
            <a:endParaRPr lang="mk-MK" smtClean="0"/>
          </a:p>
        </p:txBody>
      </p:sp>
      <p:sp>
        <p:nvSpPr>
          <p:cNvPr id="20483" name="Content Placeholder 2"/>
          <p:cNvSpPr>
            <a:spLocks noGrp="1"/>
          </p:cNvSpPr>
          <p:nvPr>
            <p:ph idx="1"/>
          </p:nvPr>
        </p:nvSpPr>
        <p:spPr/>
        <p:txBody>
          <a:bodyPr/>
          <a:lstStyle/>
          <a:p>
            <a:endParaRPr lang="en-US" sz="2800" smtClean="0"/>
          </a:p>
          <a:p>
            <a:r>
              <a:rPr lang="en-US" sz="2800" smtClean="0"/>
              <a:t>Three different subset of images:</a:t>
            </a:r>
          </a:p>
          <a:p>
            <a:pPr lvl="1"/>
            <a:r>
              <a:rPr lang="en-US" sz="2400" smtClean="0"/>
              <a:t>1099 images classified in 55 different taxa</a:t>
            </a:r>
          </a:p>
          <a:p>
            <a:pPr lvl="1"/>
            <a:r>
              <a:rPr lang="en-US" sz="2400" smtClean="0"/>
              <a:t>1020 images classified in 48 different taxa</a:t>
            </a:r>
          </a:p>
          <a:p>
            <a:pPr lvl="1"/>
            <a:r>
              <a:rPr lang="en-US" sz="2400" smtClean="0"/>
              <a:t>819 images classified in 37 different taxa</a:t>
            </a:r>
          </a:p>
          <a:p>
            <a:pPr lvl="1"/>
            <a:endParaRPr lang="en-US" sz="2400" smtClean="0"/>
          </a:p>
          <a:p>
            <a:r>
              <a:rPr lang="en-US" sz="2800" smtClean="0"/>
              <a:t>The diatoms vary in shape and ornamentation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Experimental design – classifier</a:t>
            </a:r>
            <a:endParaRPr lang="mk-MK" smtClean="0"/>
          </a:p>
        </p:txBody>
      </p:sp>
      <p:sp>
        <p:nvSpPr>
          <p:cNvPr id="21507" name="Content Placeholder 2"/>
          <p:cNvSpPr>
            <a:spLocks noGrp="1"/>
          </p:cNvSpPr>
          <p:nvPr>
            <p:ph idx="1"/>
          </p:nvPr>
        </p:nvSpPr>
        <p:spPr/>
        <p:txBody>
          <a:bodyPr/>
          <a:lstStyle/>
          <a:p>
            <a:pPr defTabSz="449263" eaLnBrk="1" hangingPunct="1"/>
            <a:r>
              <a:rPr lang="en-US" smtClean="0"/>
              <a:t>Random Forests and Bagging of PCTs for HMLC:</a:t>
            </a:r>
          </a:p>
          <a:p>
            <a:pPr lvl="1" defTabSz="449263" eaLnBrk="1" hangingPunct="1"/>
            <a:r>
              <a:rPr lang="en-US" smtClean="0"/>
              <a:t>Feature Subset Size: 10% of the number of descriptive attributes</a:t>
            </a:r>
          </a:p>
          <a:p>
            <a:pPr lvl="1" defTabSz="449263" eaLnBrk="1" hangingPunct="1"/>
            <a:r>
              <a:rPr lang="en-US" smtClean="0"/>
              <a:t>Number of classifiers: 100 un-pruned trees</a:t>
            </a:r>
          </a:p>
          <a:p>
            <a:pPr lvl="1" defTabSz="449263" eaLnBrk="1" hangingPunct="1"/>
            <a:r>
              <a:rPr lang="en-US" smtClean="0"/>
              <a:t> Combine the predictions output by the base classifiers: probability distribution vote</a:t>
            </a:r>
          </a:p>
          <a:p>
            <a:pPr defTabSz="449263"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Results (1)</a:t>
            </a:r>
            <a:endParaRPr lang="mk-MK" smtClean="0"/>
          </a:p>
        </p:txBody>
      </p:sp>
      <p:sp>
        <p:nvSpPr>
          <p:cNvPr id="22531" name="Content Placeholder 6"/>
          <p:cNvSpPr>
            <a:spLocks noGrp="1"/>
          </p:cNvSpPr>
          <p:nvPr>
            <p:ph idx="1"/>
          </p:nvPr>
        </p:nvSpPr>
        <p:spPr/>
        <p:txBody>
          <a:bodyPr/>
          <a:lstStyle/>
          <a:p>
            <a:r>
              <a:rPr lang="en-US" sz="2000" smtClean="0"/>
              <a:t>Predictive performance of the feature extraction algorithms and their combination</a:t>
            </a:r>
            <a:endParaRPr lang="mk-MK" sz="2000" smtClean="0"/>
          </a:p>
        </p:txBody>
      </p:sp>
      <p:graphicFrame>
        <p:nvGraphicFramePr>
          <p:cNvPr id="8" name="Table 7"/>
          <p:cNvGraphicFramePr>
            <a:graphicFrameLocks noGrp="1"/>
          </p:cNvGraphicFramePr>
          <p:nvPr/>
        </p:nvGraphicFramePr>
        <p:xfrm>
          <a:off x="251520" y="2492896"/>
          <a:ext cx="8496944" cy="3954863"/>
        </p:xfrm>
        <a:graphic>
          <a:graphicData uri="http://schemas.openxmlformats.org/drawingml/2006/table">
            <a:tbl>
              <a:tblPr/>
              <a:tblGrid>
                <a:gridCol w="866290"/>
                <a:gridCol w="3651031"/>
                <a:gridCol w="783312"/>
                <a:gridCol w="1065437"/>
                <a:gridCol w="1065437"/>
                <a:gridCol w="1065437"/>
              </a:tblGrid>
              <a:tr h="339723">
                <a:tc rowSpan="2">
                  <a:txBody>
                    <a:bodyPr/>
                    <a:lstStyle/>
                    <a:p>
                      <a:pPr algn="ctr" fontAlgn="ctr"/>
                      <a:r>
                        <a:rPr lang="en-US" sz="1400" b="1" i="0" u="none" strike="noStrike" dirty="0">
                          <a:solidFill>
                            <a:srgbClr val="000000"/>
                          </a:solidFill>
                          <a:latin typeface="Times New Roman"/>
                        </a:rPr>
                        <a:t>Classifier</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0000"/>
                          </a:solidFill>
                          <a:latin typeface="Times New Roman"/>
                        </a:rPr>
                        <a:t>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0000"/>
                          </a:solidFill>
                          <a:latin typeface="Times New Roman"/>
                        </a:rPr>
                        <a:t># features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1" i="0" u="none" strike="noStrike">
                          <a:solidFill>
                            <a:srgbClr val="000000"/>
                          </a:solidFill>
                          <a:latin typeface="Times New Roman"/>
                        </a:rPr>
                        <a:t>Overall recognition rate [%]</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mk-MK"/>
                    </a:p>
                  </a:txBody>
                  <a:tcPr/>
                </a:tc>
                <a:tc hMerge="1">
                  <a:txBody>
                    <a:bodyPr/>
                    <a:lstStyle/>
                    <a:p>
                      <a:endParaRPr lang="mk-MK"/>
                    </a:p>
                  </a:txBody>
                  <a:tcPr/>
                </a:tc>
              </a:tr>
              <a:tr h="339723">
                <a:tc vMerge="1">
                  <a:txBody>
                    <a:bodyPr/>
                    <a:lstStyle/>
                    <a:p>
                      <a:endParaRPr lang="mk-MK"/>
                    </a:p>
                  </a:txBody>
                  <a:tcPr/>
                </a:tc>
                <a:tc vMerge="1">
                  <a:txBody>
                    <a:bodyPr/>
                    <a:lstStyle/>
                    <a:p>
                      <a:endParaRPr lang="mk-MK"/>
                    </a:p>
                  </a:txBody>
                  <a:tcPr/>
                </a:tc>
                <a:tc vMerge="1">
                  <a:txBody>
                    <a:bodyPr/>
                    <a:lstStyle/>
                    <a:p>
                      <a:endParaRPr lang="mk-MK"/>
                    </a:p>
                  </a:txBody>
                  <a:tcPr/>
                </a:tc>
                <a:tc>
                  <a:txBody>
                    <a:bodyPr/>
                    <a:lstStyle/>
                    <a:p>
                      <a:pPr algn="ctr" fontAlgn="ctr"/>
                      <a:r>
                        <a:rPr lang="en-US" sz="1400" b="1" i="0" u="none" strike="noStrike">
                          <a:solidFill>
                            <a:srgbClr val="000000"/>
                          </a:solidFill>
                          <a:latin typeface="Times New Roman"/>
                        </a:rPr>
                        <a:t>55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Times New Roman"/>
                        </a:rPr>
                        <a:t>48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Times New Roman"/>
                        </a:rPr>
                        <a:t>37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340">
                <a:tc rowSpan="4">
                  <a:txBody>
                    <a:bodyPr/>
                    <a:lstStyle/>
                    <a:p>
                      <a:pPr algn="ctr" fontAlgn="ctr"/>
                      <a:r>
                        <a:rPr lang="en-US" sz="1400" b="1" i="0" u="none" strike="noStrike">
                          <a:solidFill>
                            <a:srgbClr val="000000"/>
                          </a:solidFill>
                          <a:latin typeface="Times New Roman"/>
                        </a:rPr>
                        <a:t>Bagging</a:t>
                      </a:r>
                    </a:p>
                  </a:txBody>
                  <a:tcPr marL="7155" marR="7155" marT="715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Geometric and shape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76.3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77.2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Fourier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30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88.6</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SIFT histograms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200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88.4</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89.2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91.3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Geometric and shape </a:t>
                      </a:r>
                      <a:r>
                        <a:rPr lang="en-US" sz="1400" b="0" i="0" u="none" strike="noStrike" dirty="0" err="1">
                          <a:solidFill>
                            <a:srgbClr val="000000"/>
                          </a:solidFill>
                          <a:latin typeface="Times New Roman"/>
                        </a:rPr>
                        <a:t>desc.+Fourier</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desc.+SIFT</a:t>
                      </a:r>
                      <a:r>
                        <a:rPr lang="en-US" sz="1400" b="0" i="0" u="none" strike="noStrike" dirty="0">
                          <a:solidFill>
                            <a:srgbClr val="000000"/>
                          </a:solidFill>
                          <a:latin typeface="Times New Roman"/>
                        </a:rPr>
                        <a:t> hist.</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239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96.2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98.8</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43">
                <a:tc>
                  <a:txBody>
                    <a:bodyPr/>
                    <a:lstStyle/>
                    <a:p>
                      <a:pPr algn="ctr" fontAlgn="ctr"/>
                      <a:r>
                        <a:rPr lang="mk-MK" sz="1400" b="1" i="0" u="none" strike="noStrike">
                          <a:solidFill>
                            <a:srgbClr val="000000"/>
                          </a:solidFill>
                          <a:latin typeface="Times New Roman"/>
                        </a:rPr>
                        <a:t> </a:t>
                      </a:r>
                    </a:p>
                  </a:txBody>
                  <a:tcPr marL="7155" marR="7155" marT="715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340">
                <a:tc rowSpan="4">
                  <a:txBody>
                    <a:bodyPr/>
                    <a:lstStyle/>
                    <a:p>
                      <a:pPr algn="ctr" fontAlgn="ctr"/>
                      <a:r>
                        <a:rPr lang="en-US" sz="1400" b="1" i="0" u="none" strike="noStrike">
                          <a:solidFill>
                            <a:srgbClr val="000000"/>
                          </a:solidFill>
                          <a:latin typeface="Times New Roman"/>
                        </a:rPr>
                        <a:t>Random Forests</a:t>
                      </a:r>
                    </a:p>
                  </a:txBody>
                  <a:tcPr marL="7155" marR="7155" marT="715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Geometric and shape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76.3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76.7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77.2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Fourier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30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86.6</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88.1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SIFT histograms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200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87.9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91.1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Geometric and shape desc.+Fourier desc.+SIFT hist.</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239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96.2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98.7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Results (1)</a:t>
            </a:r>
            <a:endParaRPr lang="mk-MK" smtClean="0"/>
          </a:p>
        </p:txBody>
      </p:sp>
      <p:sp>
        <p:nvSpPr>
          <p:cNvPr id="22531" name="Content Placeholder 6"/>
          <p:cNvSpPr>
            <a:spLocks noGrp="1"/>
          </p:cNvSpPr>
          <p:nvPr>
            <p:ph idx="1"/>
          </p:nvPr>
        </p:nvSpPr>
        <p:spPr/>
        <p:txBody>
          <a:bodyPr/>
          <a:lstStyle/>
          <a:p>
            <a:r>
              <a:rPr lang="en-US" sz="2000" smtClean="0"/>
              <a:t>Predictive performance of the feature extraction algorithms and their combination</a:t>
            </a:r>
            <a:endParaRPr lang="mk-MK" sz="2000" smtClean="0"/>
          </a:p>
        </p:txBody>
      </p:sp>
      <p:graphicFrame>
        <p:nvGraphicFramePr>
          <p:cNvPr id="8" name="Table 7"/>
          <p:cNvGraphicFramePr>
            <a:graphicFrameLocks noGrp="1"/>
          </p:cNvGraphicFramePr>
          <p:nvPr/>
        </p:nvGraphicFramePr>
        <p:xfrm>
          <a:off x="251520" y="2492896"/>
          <a:ext cx="8496944" cy="3954863"/>
        </p:xfrm>
        <a:graphic>
          <a:graphicData uri="http://schemas.openxmlformats.org/drawingml/2006/table">
            <a:tbl>
              <a:tblPr/>
              <a:tblGrid>
                <a:gridCol w="866290"/>
                <a:gridCol w="3651031"/>
                <a:gridCol w="783312"/>
                <a:gridCol w="1065437"/>
                <a:gridCol w="1065437"/>
                <a:gridCol w="1065437"/>
              </a:tblGrid>
              <a:tr h="339723">
                <a:tc rowSpan="2">
                  <a:txBody>
                    <a:bodyPr/>
                    <a:lstStyle/>
                    <a:p>
                      <a:pPr algn="ctr" fontAlgn="ctr"/>
                      <a:r>
                        <a:rPr lang="en-US" sz="1400" b="1" i="0" u="none" strike="noStrike" dirty="0">
                          <a:solidFill>
                            <a:srgbClr val="000000"/>
                          </a:solidFill>
                          <a:latin typeface="Times New Roman"/>
                        </a:rPr>
                        <a:t>Classifier</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0000"/>
                          </a:solidFill>
                          <a:latin typeface="Times New Roman"/>
                        </a:rPr>
                        <a:t>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0000"/>
                          </a:solidFill>
                          <a:latin typeface="Times New Roman"/>
                        </a:rPr>
                        <a:t># features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1" i="0" u="none" strike="noStrike">
                          <a:solidFill>
                            <a:srgbClr val="000000"/>
                          </a:solidFill>
                          <a:latin typeface="Times New Roman"/>
                        </a:rPr>
                        <a:t>Overall recognition rate [%]</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mk-MK"/>
                    </a:p>
                  </a:txBody>
                  <a:tcPr/>
                </a:tc>
                <a:tc hMerge="1">
                  <a:txBody>
                    <a:bodyPr/>
                    <a:lstStyle/>
                    <a:p>
                      <a:endParaRPr lang="mk-MK"/>
                    </a:p>
                  </a:txBody>
                  <a:tcPr/>
                </a:tc>
              </a:tr>
              <a:tr h="339723">
                <a:tc vMerge="1">
                  <a:txBody>
                    <a:bodyPr/>
                    <a:lstStyle/>
                    <a:p>
                      <a:endParaRPr lang="mk-MK"/>
                    </a:p>
                  </a:txBody>
                  <a:tcPr/>
                </a:tc>
                <a:tc vMerge="1">
                  <a:txBody>
                    <a:bodyPr/>
                    <a:lstStyle/>
                    <a:p>
                      <a:endParaRPr lang="mk-MK"/>
                    </a:p>
                  </a:txBody>
                  <a:tcPr/>
                </a:tc>
                <a:tc vMerge="1">
                  <a:txBody>
                    <a:bodyPr/>
                    <a:lstStyle/>
                    <a:p>
                      <a:endParaRPr lang="mk-MK"/>
                    </a:p>
                  </a:txBody>
                  <a:tcPr/>
                </a:tc>
                <a:tc>
                  <a:txBody>
                    <a:bodyPr/>
                    <a:lstStyle/>
                    <a:p>
                      <a:pPr algn="ctr" fontAlgn="ctr"/>
                      <a:r>
                        <a:rPr lang="en-US" sz="1400" b="1" i="0" u="none" strike="noStrike">
                          <a:solidFill>
                            <a:srgbClr val="000000"/>
                          </a:solidFill>
                          <a:latin typeface="Times New Roman"/>
                        </a:rPr>
                        <a:t>55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Times New Roman"/>
                        </a:rPr>
                        <a:t>48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Times New Roman"/>
                        </a:rPr>
                        <a:t>37 diatom taxa</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340">
                <a:tc rowSpan="4">
                  <a:txBody>
                    <a:bodyPr/>
                    <a:lstStyle/>
                    <a:p>
                      <a:pPr algn="ctr" fontAlgn="ctr"/>
                      <a:r>
                        <a:rPr lang="en-US" sz="1400" b="1" i="0" u="none" strike="noStrike">
                          <a:solidFill>
                            <a:srgbClr val="000000"/>
                          </a:solidFill>
                          <a:latin typeface="Times New Roman"/>
                        </a:rPr>
                        <a:t>Bagging</a:t>
                      </a:r>
                    </a:p>
                  </a:txBody>
                  <a:tcPr marL="7155" marR="7155" marT="715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Times New Roman"/>
                        </a:rPr>
                        <a:t>Geometric and shape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76.3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77.2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Fourier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30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88.6</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SIFT histograms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200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88.4</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89.2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91.3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dirty="0">
                          <a:solidFill>
                            <a:srgbClr val="000000"/>
                          </a:solidFill>
                          <a:latin typeface="Times New Roman"/>
                        </a:rPr>
                        <a:t>Geometric and shape </a:t>
                      </a:r>
                      <a:r>
                        <a:rPr lang="en-US" sz="1400" b="0" i="0" u="none" strike="noStrike" dirty="0" err="1">
                          <a:solidFill>
                            <a:srgbClr val="000000"/>
                          </a:solidFill>
                          <a:latin typeface="Times New Roman"/>
                        </a:rPr>
                        <a:t>desc.+Fourier</a:t>
                      </a:r>
                      <a:r>
                        <a:rPr lang="en-US" sz="1400" b="0" i="0" u="none" strike="noStrike" dirty="0">
                          <a:solidFill>
                            <a:srgbClr val="000000"/>
                          </a:solidFill>
                          <a:latin typeface="Times New Roman"/>
                        </a:rPr>
                        <a:t> </a:t>
                      </a:r>
                      <a:r>
                        <a:rPr lang="en-US" sz="1400" b="0" i="0" u="none" strike="noStrike" dirty="0" err="1">
                          <a:solidFill>
                            <a:srgbClr val="000000"/>
                          </a:solidFill>
                          <a:latin typeface="Times New Roman"/>
                        </a:rPr>
                        <a:t>desc.+SIFT</a:t>
                      </a:r>
                      <a:r>
                        <a:rPr lang="en-US" sz="1400" b="0" i="0" u="none" strike="noStrike" dirty="0">
                          <a:solidFill>
                            <a:srgbClr val="000000"/>
                          </a:solidFill>
                          <a:latin typeface="Times New Roman"/>
                        </a:rPr>
                        <a:t> hist.</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239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96.2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98.8</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43">
                <a:tc>
                  <a:txBody>
                    <a:bodyPr/>
                    <a:lstStyle/>
                    <a:p>
                      <a:pPr algn="ctr" fontAlgn="ctr"/>
                      <a:r>
                        <a:rPr lang="mk-MK" sz="1400" b="1" i="0" u="none" strike="noStrike">
                          <a:solidFill>
                            <a:srgbClr val="000000"/>
                          </a:solidFill>
                          <a:latin typeface="Times New Roman"/>
                        </a:rPr>
                        <a:t> </a:t>
                      </a:r>
                    </a:p>
                  </a:txBody>
                  <a:tcPr marL="7155" marR="7155" marT="7155"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 </a:t>
                      </a:r>
                    </a:p>
                  </a:txBody>
                  <a:tcPr marL="7155" marR="7155" marT="715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340">
                <a:tc rowSpan="4">
                  <a:txBody>
                    <a:bodyPr/>
                    <a:lstStyle/>
                    <a:p>
                      <a:pPr algn="ctr" fontAlgn="ctr"/>
                      <a:r>
                        <a:rPr lang="en-US" sz="1400" b="1" i="0" u="none" strike="noStrike">
                          <a:solidFill>
                            <a:srgbClr val="000000"/>
                          </a:solidFill>
                          <a:latin typeface="Times New Roman"/>
                        </a:rPr>
                        <a:t>Random Forests</a:t>
                      </a:r>
                    </a:p>
                  </a:txBody>
                  <a:tcPr marL="7155" marR="7155" marT="715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Geometric and shape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76.3</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76.7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77.2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Fourier descriptors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30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86.6</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88.1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SIFT histograms</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200</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88.2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87.9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91.1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723">
                <a:tc vMerge="1">
                  <a:txBody>
                    <a:bodyPr/>
                    <a:lstStyle/>
                    <a:p>
                      <a:endParaRPr lang="mk-MK"/>
                    </a:p>
                  </a:txBody>
                  <a:tcPr/>
                </a:tc>
                <a:tc>
                  <a:txBody>
                    <a:bodyPr/>
                    <a:lstStyle/>
                    <a:p>
                      <a:pPr algn="ctr" fontAlgn="ctr"/>
                      <a:r>
                        <a:rPr lang="en-US" sz="1400" b="0" i="0" u="none" strike="noStrike">
                          <a:solidFill>
                            <a:srgbClr val="000000"/>
                          </a:solidFill>
                          <a:latin typeface="Times New Roman"/>
                        </a:rPr>
                        <a:t>Geometric and shape desc.+Fourier desc.+SIFT hist.</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239</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96.2</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a:solidFill>
                            <a:srgbClr val="000000"/>
                          </a:solidFill>
                          <a:latin typeface="Times New Roman"/>
                        </a:rPr>
                        <a:t>98.1</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400" b="0" i="0" u="none" strike="noStrike" dirty="0">
                          <a:solidFill>
                            <a:srgbClr val="000000"/>
                          </a:solidFill>
                          <a:latin typeface="Times New Roman"/>
                        </a:rPr>
                        <a:t>98.7</a:t>
                      </a:r>
                    </a:p>
                  </a:txBody>
                  <a:tcPr marL="7155" marR="7155" marT="71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899592" y="4221088"/>
            <a:ext cx="7992888" cy="504056"/>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nvGraphicFramePr>
        <p:xfrm>
          <a:off x="251520" y="1412776"/>
          <a:ext cx="8748463" cy="5163961"/>
        </p:xfrm>
        <a:graphic>
          <a:graphicData uri="http://schemas.openxmlformats.org/drawingml/2006/table">
            <a:tbl>
              <a:tblPr/>
              <a:tblGrid>
                <a:gridCol w="826726"/>
                <a:gridCol w="629298"/>
                <a:gridCol w="2056527"/>
                <a:gridCol w="1863212"/>
                <a:gridCol w="1776837"/>
                <a:gridCol w="1595863"/>
              </a:tblGrid>
              <a:tr h="169744">
                <a:tc gridSpan="2">
                  <a:txBody>
                    <a:bodyPr/>
                    <a:lstStyle/>
                    <a:p>
                      <a:pPr algn="ctr" fontAlgn="ctr"/>
                      <a:r>
                        <a:rPr lang="en-US" sz="1050" b="1" i="0" u="none" strike="noStrike" dirty="0">
                          <a:solidFill>
                            <a:srgbClr val="000000"/>
                          </a:solidFill>
                          <a:latin typeface="Times New Roman"/>
                        </a:rPr>
                        <a:t>Data</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mk-MK"/>
                    </a:p>
                  </a:txBody>
                  <a:tcPr/>
                </a:tc>
                <a:tc rowSpan="2">
                  <a:txBody>
                    <a:bodyPr/>
                    <a:lstStyle/>
                    <a:p>
                      <a:pPr algn="ctr" fontAlgn="ctr"/>
                      <a:r>
                        <a:rPr lang="en-US" sz="1050" b="1" i="0" u="none" strike="noStrike">
                          <a:solidFill>
                            <a:srgbClr val="000000"/>
                          </a:solidFill>
                          <a:latin typeface="Times New Roman"/>
                        </a:rPr>
                        <a:t>Descriptors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Evaluation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Recognition Rate [%]</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744">
                <a:tc>
                  <a:txBody>
                    <a:bodyPr/>
                    <a:lstStyle/>
                    <a:p>
                      <a:pPr algn="ctr" fontAlgn="ctr"/>
                      <a:r>
                        <a:rPr lang="en-US" sz="1050" b="1" i="0" u="none" strike="noStrike">
                          <a:solidFill>
                            <a:srgbClr val="000000"/>
                          </a:solidFill>
                          <a:latin typeface="Times New Roman"/>
                        </a:rPr>
                        <a:t># Images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Times New Roman"/>
                        </a:rPr>
                        <a:t># Taxa</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mk-MK"/>
                    </a:p>
                  </a:txBody>
                  <a:tcPr/>
                </a:tc>
                <a:tc vMerge="1">
                  <a:txBody>
                    <a:bodyPr/>
                    <a:lstStyle/>
                    <a:p>
                      <a:endParaRPr lang="mk-MK"/>
                    </a:p>
                  </a:txBody>
                  <a:tcPr/>
                </a:tc>
                <a:tc vMerge="1">
                  <a:txBody>
                    <a:bodyPr/>
                    <a:lstStyle/>
                    <a:p>
                      <a:endParaRPr lang="mk-MK"/>
                    </a:p>
                  </a:txBody>
                  <a:tcPr/>
                </a:tc>
                <a:tc vMerge="1">
                  <a:txBody>
                    <a:bodyPr/>
                    <a:lstStyle/>
                    <a:p>
                      <a:endParaRPr lang="mk-MK"/>
                    </a:p>
                  </a:txBody>
                  <a:tcPr/>
                </a:tc>
              </a:tr>
              <a:tr h="393854">
                <a:tc>
                  <a:txBody>
                    <a:bodyPr/>
                    <a:lstStyle/>
                    <a:p>
                      <a:pPr algn="ctr" fontAlgn="ctr"/>
                      <a:r>
                        <a:rPr lang="mk-MK" sz="1050" b="0" i="0" u="none" strike="noStrike" dirty="0">
                          <a:solidFill>
                            <a:schemeClr val="tx1"/>
                          </a:solidFill>
                          <a:latin typeface="Times New Roman"/>
                        </a:rPr>
                        <a:t>1099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55</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96.2</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4">
                <a:tc>
                  <a:txBody>
                    <a:bodyPr/>
                    <a:lstStyle/>
                    <a:p>
                      <a:pPr algn="ctr" fontAlgn="ctr"/>
                      <a:r>
                        <a:rPr lang="mk-MK" sz="1050" b="0" i="0" u="none" strike="noStrike" dirty="0">
                          <a:solidFill>
                            <a:schemeClr val="tx1"/>
                          </a:solidFill>
                          <a:latin typeface="Times New Roman"/>
                        </a:rPr>
                        <a:t>1020</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48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98.1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chemeClr val="tx1"/>
                          </a:solidFill>
                          <a:latin typeface="Times New Roman"/>
                        </a:rPr>
                        <a:t>1009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chemeClr val="tx1"/>
                          </a:solidFill>
                          <a:latin typeface="Times New Roman"/>
                        </a:rPr>
                        <a:t>48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contour profiling; Legendre polynomials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Decision trees; Neural networks; syntactical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Random separation (50/50) to train and test set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82</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687">
                <a:tc>
                  <a:txBody>
                    <a:bodyPr/>
                    <a:lstStyle/>
                    <a:p>
                      <a:pPr algn="ctr" fontAlgn="ctr"/>
                      <a:r>
                        <a:rPr lang="mk-MK" sz="1050" b="0" i="0" u="none" strike="noStrike">
                          <a:solidFill>
                            <a:schemeClr val="tx1"/>
                          </a:solidFill>
                          <a:latin typeface="Times New Roman"/>
                        </a:rPr>
                        <a:t>808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chemeClr val="tx1"/>
                          </a:solidFill>
                          <a:latin typeface="Times New Roman"/>
                        </a:rPr>
                        <a:t>38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geometric; shape; Fourier; image moments; ornamentation and morphological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Leave One Out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94.9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605">
                <a:tc>
                  <a:txBody>
                    <a:bodyPr/>
                    <a:lstStyle/>
                    <a:p>
                      <a:pPr algn="ctr" fontAlgn="ctr"/>
                      <a:r>
                        <a:rPr lang="mk-MK" sz="1050" b="0" i="0" u="none" strike="noStrike" dirty="0">
                          <a:solidFill>
                            <a:schemeClr val="tx1"/>
                          </a:solidFill>
                          <a:latin typeface="Times New Roman"/>
                        </a:rPr>
                        <a:t>819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chemeClr val="tx1"/>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chemeClr val="tx1"/>
                          </a:solidFill>
                          <a:latin typeface="Times New Roman"/>
                        </a:rPr>
                        <a:t>98.8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contour; segment; global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nearest -mean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set swaping (complex pseudo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82.9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Gabor; Legendre polynomials; ornamentation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Decision trees; Bayesian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Random separation (50/50) to train and test set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contour; ornamentation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10 times random separation (75/25) train and test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89.6</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4649">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Gabor; Legendre polynomials; ornamentation; contour; global; geometric; shape; Fourier; image moments; morphological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10 times random separation (75/25) train and test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rgbClr val="000000"/>
                          </a:solidFill>
                          <a:latin typeface="Times New Roman"/>
                        </a:rPr>
                        <a:t>96.9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itle 7"/>
          <p:cNvSpPr>
            <a:spLocks noGrp="1"/>
          </p:cNvSpPr>
          <p:nvPr>
            <p:ph type="title"/>
          </p:nvPr>
        </p:nvSpPr>
        <p:spPr>
          <a:xfrm>
            <a:off x="412576" y="319435"/>
            <a:ext cx="7543800" cy="949325"/>
          </a:xfrm>
        </p:spPr>
        <p:txBody>
          <a:bodyPr/>
          <a:lstStyle/>
          <a:p>
            <a:r>
              <a:rPr lang="en-US" sz="1600" b="0" dirty="0" smtClean="0">
                <a:solidFill>
                  <a:schemeClr val="tx1"/>
                </a:solidFill>
              </a:rPr>
              <a:t>Comparison of the performance of the ensembles of PCTs to the performance of the approaches from H. du </a:t>
            </a:r>
            <a:r>
              <a:rPr lang="en-US" sz="1600" b="0" dirty="0" err="1" smtClean="0">
                <a:solidFill>
                  <a:schemeClr val="tx1"/>
                </a:solidFill>
              </a:rPr>
              <a:t>Buf</a:t>
            </a:r>
            <a:r>
              <a:rPr lang="en-US" sz="1600" b="0" dirty="0" smtClean="0">
                <a:solidFill>
                  <a:schemeClr val="tx1"/>
                </a:solidFill>
              </a:rPr>
              <a:t>, M. M. Bayer (Eds.), Automatic diatom identification, World Scientific Publishing, 2002, pp. 245–257</a:t>
            </a:r>
            <a:r>
              <a:rPr lang="mk-MK" sz="1600" b="0" dirty="0" smtClean="0">
                <a:solidFill>
                  <a:schemeClr val="tx1"/>
                </a:solidFill>
              </a:rPr>
              <a:t/>
            </a:r>
            <a:br>
              <a:rPr lang="mk-MK" sz="1600" b="0" dirty="0" smtClean="0">
                <a:solidFill>
                  <a:schemeClr val="tx1"/>
                </a:solidFill>
              </a:rPr>
            </a:br>
            <a:endParaRPr lang="mk-MK" sz="1600" b="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Outline</a:t>
            </a:r>
            <a:endParaRPr lang="mk-MK" smtClean="0"/>
          </a:p>
        </p:txBody>
      </p:sp>
      <p:sp>
        <p:nvSpPr>
          <p:cNvPr id="6147" name="Content Placeholder 2"/>
          <p:cNvSpPr>
            <a:spLocks noGrp="1"/>
          </p:cNvSpPr>
          <p:nvPr>
            <p:ph idx="1"/>
          </p:nvPr>
        </p:nvSpPr>
        <p:spPr>
          <a:xfrm>
            <a:off x="457200" y="1031875"/>
            <a:ext cx="8229600" cy="4773613"/>
          </a:xfrm>
        </p:spPr>
        <p:txBody>
          <a:bodyPr/>
          <a:lstStyle/>
          <a:p>
            <a:r>
              <a:rPr lang="it-IT" sz="2800" dirty="0" smtClean="0"/>
              <a:t>Hierarchical multi-label classification system </a:t>
            </a:r>
            <a:r>
              <a:rPr lang="en-US" sz="2800" dirty="0" smtClean="0"/>
              <a:t>for diatom image classification</a:t>
            </a:r>
          </a:p>
          <a:p>
            <a:endParaRPr lang="en-US" sz="2000" dirty="0" smtClean="0"/>
          </a:p>
          <a:p>
            <a:r>
              <a:rPr lang="en-US" sz="2800" dirty="0" smtClean="0"/>
              <a:t>Contour and feature extraction from images</a:t>
            </a:r>
          </a:p>
          <a:p>
            <a:endParaRPr lang="en-US" sz="2000" dirty="0" smtClean="0"/>
          </a:p>
          <a:p>
            <a:pPr>
              <a:spcBef>
                <a:spcPts val="0"/>
              </a:spcBef>
            </a:pPr>
            <a:r>
              <a:rPr lang="en-US" sz="2800" dirty="0" smtClean="0"/>
              <a:t>Predictive Clustering </a:t>
            </a:r>
            <a:r>
              <a:rPr lang="en-US" sz="2800" dirty="0" smtClean="0"/>
              <a:t>Trees</a:t>
            </a:r>
          </a:p>
          <a:p>
            <a:pPr>
              <a:spcBef>
                <a:spcPct val="50000"/>
              </a:spcBef>
            </a:pPr>
            <a:endParaRPr lang="en-US" sz="2000" dirty="0" smtClean="0"/>
          </a:p>
          <a:p>
            <a:pPr>
              <a:spcBef>
                <a:spcPts val="0"/>
              </a:spcBef>
            </a:pPr>
            <a:r>
              <a:rPr lang="en-US" sz="2800" dirty="0" smtClean="0"/>
              <a:t>Ensembles</a:t>
            </a:r>
            <a:r>
              <a:rPr lang="en-US" sz="2800" dirty="0" smtClean="0"/>
              <a:t>: Bagging and random forests</a:t>
            </a:r>
          </a:p>
          <a:p>
            <a:endParaRPr lang="en-US" sz="2000" dirty="0" smtClean="0"/>
          </a:p>
          <a:p>
            <a:r>
              <a:rPr lang="en-US" sz="2800" dirty="0" smtClean="0"/>
              <a:t>Experimental Design</a:t>
            </a:r>
          </a:p>
          <a:p>
            <a:endParaRPr lang="en-US" sz="2000" dirty="0" smtClean="0"/>
          </a:p>
          <a:p>
            <a:r>
              <a:rPr lang="en-US" sz="2800" dirty="0" smtClean="0"/>
              <a:t>Results and Discussion</a:t>
            </a:r>
          </a:p>
          <a:p>
            <a:endParaRPr lang="mk-MK"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nvGraphicFramePr>
        <p:xfrm>
          <a:off x="251520" y="1412776"/>
          <a:ext cx="8748463" cy="5163961"/>
        </p:xfrm>
        <a:graphic>
          <a:graphicData uri="http://schemas.openxmlformats.org/drawingml/2006/table">
            <a:tbl>
              <a:tblPr/>
              <a:tblGrid>
                <a:gridCol w="826726"/>
                <a:gridCol w="629298"/>
                <a:gridCol w="2056527"/>
                <a:gridCol w="1863212"/>
                <a:gridCol w="1776837"/>
                <a:gridCol w="1595863"/>
              </a:tblGrid>
              <a:tr h="169744">
                <a:tc gridSpan="2">
                  <a:txBody>
                    <a:bodyPr/>
                    <a:lstStyle/>
                    <a:p>
                      <a:pPr algn="ctr" fontAlgn="ctr"/>
                      <a:r>
                        <a:rPr lang="en-US" sz="1050" b="1" i="0" u="none" strike="noStrike" dirty="0">
                          <a:solidFill>
                            <a:srgbClr val="000000"/>
                          </a:solidFill>
                          <a:latin typeface="Times New Roman"/>
                        </a:rPr>
                        <a:t>Data</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mk-MK"/>
                    </a:p>
                  </a:txBody>
                  <a:tcPr/>
                </a:tc>
                <a:tc rowSpan="2">
                  <a:txBody>
                    <a:bodyPr/>
                    <a:lstStyle/>
                    <a:p>
                      <a:pPr algn="ctr" fontAlgn="ctr"/>
                      <a:r>
                        <a:rPr lang="en-US" sz="1050" b="1" i="0" u="none" strike="noStrike">
                          <a:solidFill>
                            <a:srgbClr val="000000"/>
                          </a:solidFill>
                          <a:latin typeface="Times New Roman"/>
                        </a:rPr>
                        <a:t>Descriptors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Evaluation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50" b="1" i="0" u="none" strike="noStrike">
                          <a:solidFill>
                            <a:srgbClr val="000000"/>
                          </a:solidFill>
                          <a:latin typeface="Times New Roman"/>
                        </a:rPr>
                        <a:t>Recognition Rate [%]</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744">
                <a:tc>
                  <a:txBody>
                    <a:bodyPr/>
                    <a:lstStyle/>
                    <a:p>
                      <a:pPr algn="ctr" fontAlgn="ctr"/>
                      <a:r>
                        <a:rPr lang="en-US" sz="1050" b="1" i="0" u="none" strike="noStrike">
                          <a:solidFill>
                            <a:srgbClr val="000000"/>
                          </a:solidFill>
                          <a:latin typeface="Times New Roman"/>
                        </a:rPr>
                        <a:t># Images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Times New Roman"/>
                        </a:rPr>
                        <a:t># Taxa</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mk-MK"/>
                    </a:p>
                  </a:txBody>
                  <a:tcPr/>
                </a:tc>
                <a:tc vMerge="1">
                  <a:txBody>
                    <a:bodyPr/>
                    <a:lstStyle/>
                    <a:p>
                      <a:endParaRPr lang="mk-MK"/>
                    </a:p>
                  </a:txBody>
                  <a:tcPr/>
                </a:tc>
                <a:tc vMerge="1">
                  <a:txBody>
                    <a:bodyPr/>
                    <a:lstStyle/>
                    <a:p>
                      <a:endParaRPr lang="mk-MK"/>
                    </a:p>
                  </a:txBody>
                  <a:tcPr/>
                </a:tc>
                <a:tc vMerge="1">
                  <a:txBody>
                    <a:bodyPr/>
                    <a:lstStyle/>
                    <a:p>
                      <a:endParaRPr lang="mk-MK"/>
                    </a:p>
                  </a:txBody>
                  <a:tcPr/>
                </a:tc>
              </a:tr>
              <a:tr h="393854">
                <a:tc>
                  <a:txBody>
                    <a:bodyPr/>
                    <a:lstStyle/>
                    <a:p>
                      <a:pPr algn="ctr" fontAlgn="ctr"/>
                      <a:r>
                        <a:rPr lang="mk-MK" sz="1050" b="1" i="0" u="none" strike="noStrike" dirty="0">
                          <a:solidFill>
                            <a:srgbClr val="FF0000"/>
                          </a:solidFill>
                          <a:latin typeface="Times New Roman"/>
                        </a:rPr>
                        <a:t>1099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55</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96.2</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854">
                <a:tc>
                  <a:txBody>
                    <a:bodyPr/>
                    <a:lstStyle/>
                    <a:p>
                      <a:pPr algn="ctr" fontAlgn="ctr"/>
                      <a:r>
                        <a:rPr lang="mk-MK" sz="1050" b="1" i="0" u="none" strike="noStrike" dirty="0">
                          <a:solidFill>
                            <a:srgbClr val="FF0000"/>
                          </a:solidFill>
                          <a:latin typeface="Times New Roman"/>
                        </a:rPr>
                        <a:t>1020</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48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98.1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1009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48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contour profiling; Legendre polynomials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Decision trees; Neural networks; syntactical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Random separation (50/50) to train and test set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82</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687">
                <a:tc>
                  <a:txBody>
                    <a:bodyPr/>
                    <a:lstStyle/>
                    <a:p>
                      <a:pPr algn="ctr" fontAlgn="ctr"/>
                      <a:r>
                        <a:rPr lang="mk-MK" sz="1050" b="0" i="0" u="none" strike="noStrike">
                          <a:solidFill>
                            <a:srgbClr val="000000"/>
                          </a:solidFill>
                          <a:latin typeface="Times New Roman"/>
                        </a:rPr>
                        <a:t>808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geometric; shape; Fourier; image moments; ornamentation and morphological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Leave One Out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rgbClr val="000000"/>
                          </a:solidFill>
                          <a:latin typeface="Times New Roman"/>
                        </a:rPr>
                        <a:t>94.9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605">
                <a:tc>
                  <a:txBody>
                    <a:bodyPr/>
                    <a:lstStyle/>
                    <a:p>
                      <a:pPr algn="ctr" fontAlgn="ctr"/>
                      <a:r>
                        <a:rPr lang="mk-MK" sz="1050" b="1" i="0" u="none" strike="noStrike" dirty="0">
                          <a:solidFill>
                            <a:srgbClr val="FF0000"/>
                          </a:solidFill>
                          <a:latin typeface="Times New Roman"/>
                        </a:rPr>
                        <a:t>819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geometric and shape; Fourier; SIFT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Bagging of predictive clustering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FF0000"/>
                          </a:solidFill>
                          <a:latin typeface="Times New Roman"/>
                        </a:rPr>
                        <a:t>10-fold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1" i="0" u="none" strike="noStrike" dirty="0">
                          <a:solidFill>
                            <a:srgbClr val="FF0000"/>
                          </a:solidFill>
                          <a:latin typeface="Times New Roman"/>
                        </a:rPr>
                        <a:t>98.8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contour; segment; global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nearest -mean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set swaping (complex pseudo cross-validation)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82.9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Gabor; Legendre polynomials; ornamentation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Decision trees; Bayesian classifier</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Random separation (50/50) to train and test set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88</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706">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contour; ornamentation</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10 times random separation (75/25) train and test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89.6</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4649">
                <a:tc>
                  <a:txBody>
                    <a:bodyPr/>
                    <a:lstStyle/>
                    <a:p>
                      <a:pPr algn="ctr" fontAlgn="ctr"/>
                      <a:r>
                        <a:rPr lang="mk-MK" sz="1050" b="0" i="0" u="none" strike="noStrike">
                          <a:solidFill>
                            <a:srgbClr val="000000"/>
                          </a:solidFill>
                          <a:latin typeface="Times New Roman"/>
                        </a:rPr>
                        <a:t>781</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a:solidFill>
                            <a:srgbClr val="000000"/>
                          </a:solidFill>
                          <a:latin typeface="Times New Roman"/>
                        </a:rPr>
                        <a:t>37</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Gabor; Legendre polynomials; ornamentation; contour; global; geometric; shape; Fourier; image moments; morphological</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Times New Roman"/>
                        </a:rPr>
                        <a:t>Bagging of Decision Trees</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Times New Roman"/>
                        </a:rPr>
                        <a:t>10 times random separation (75/25) train and test</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k-MK" sz="1050" b="0" i="0" u="none" strike="noStrike" dirty="0">
                          <a:solidFill>
                            <a:srgbClr val="000000"/>
                          </a:solidFill>
                          <a:latin typeface="Times New Roman"/>
                        </a:rPr>
                        <a:t>96.9</a:t>
                      </a:r>
                    </a:p>
                  </a:txBody>
                  <a:tcPr marL="7588" marR="7588" marT="75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le 6"/>
          <p:cNvSpPr>
            <a:spLocks noGrp="1"/>
          </p:cNvSpPr>
          <p:nvPr>
            <p:ph type="title"/>
          </p:nvPr>
        </p:nvSpPr>
        <p:spPr/>
        <p:txBody>
          <a:bodyPr/>
          <a:lstStyle/>
          <a:p>
            <a:endParaRPr lang="mk-MK"/>
          </a:p>
        </p:txBody>
      </p:sp>
      <p:sp>
        <p:nvSpPr>
          <p:cNvPr id="8" name="Title 7"/>
          <p:cNvSpPr txBox="1">
            <a:spLocks/>
          </p:cNvSpPr>
          <p:nvPr/>
        </p:nvSpPr>
        <p:spPr bwMode="auto">
          <a:xfrm>
            <a:off x="412576" y="319435"/>
            <a:ext cx="7543800" cy="949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smtClean="0">
                <a:ln>
                  <a:noFill/>
                </a:ln>
                <a:solidFill>
                  <a:schemeClr val="tx1"/>
                </a:solidFill>
                <a:effectLst/>
                <a:uLnTx/>
                <a:uFillTx/>
                <a:latin typeface="+mj-lt"/>
                <a:ea typeface="+mj-ea"/>
                <a:cs typeface="+mj-cs"/>
              </a:rPr>
              <a:t>Comparison of the performance of the ensembles of PCTs to the performance of the approaches from H. du Buf, M. M. Bayer (Eds.), Automatic diatom identification, World Scientific Publishing, 2002, pp. 245–257</a:t>
            </a:r>
            <a:r>
              <a:rPr kumimoji="0" lang="mk-MK" sz="1600" b="0" i="0" u="none" strike="noStrike" kern="0" cap="none" spc="0" normalizeH="0" baseline="0" noProof="0" smtClean="0">
                <a:ln>
                  <a:noFill/>
                </a:ln>
                <a:solidFill>
                  <a:schemeClr val="tx1"/>
                </a:solidFill>
                <a:effectLst/>
                <a:uLnTx/>
                <a:uFillTx/>
                <a:latin typeface="+mj-lt"/>
                <a:ea typeface="+mj-ea"/>
                <a:cs typeface="+mj-cs"/>
              </a:rPr>
              <a:t/>
            </a:r>
            <a:br>
              <a:rPr kumimoji="0" lang="mk-MK" sz="1600" b="0" i="0" u="none" strike="noStrike" kern="0" cap="none" spc="0" normalizeH="0" baseline="0" noProof="0" smtClean="0">
                <a:ln>
                  <a:noFill/>
                </a:ln>
                <a:solidFill>
                  <a:schemeClr val="tx1"/>
                </a:solidFill>
                <a:effectLst/>
                <a:uLnTx/>
                <a:uFillTx/>
                <a:latin typeface="+mj-lt"/>
                <a:ea typeface="+mj-ea"/>
                <a:cs typeface="+mj-cs"/>
              </a:rPr>
            </a:br>
            <a:endParaRPr kumimoji="0" lang="mk-MK" sz="1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Results (2)</a:t>
            </a:r>
            <a:endParaRPr lang="mk-MK" dirty="0" smtClean="0"/>
          </a:p>
        </p:txBody>
      </p:sp>
      <p:sp>
        <p:nvSpPr>
          <p:cNvPr id="25603" name="Content Placeholder 2"/>
          <p:cNvSpPr>
            <a:spLocks noGrp="1"/>
          </p:cNvSpPr>
          <p:nvPr>
            <p:ph idx="1"/>
          </p:nvPr>
        </p:nvSpPr>
        <p:spPr>
          <a:xfrm>
            <a:off x="457200" y="692696"/>
            <a:ext cx="8229600" cy="4773612"/>
          </a:xfrm>
        </p:spPr>
        <p:txBody>
          <a:bodyPr/>
          <a:lstStyle/>
          <a:p>
            <a:endParaRPr lang="en-US" dirty="0" smtClean="0"/>
          </a:p>
          <a:p>
            <a:r>
              <a:rPr lang="en-US" dirty="0" smtClean="0"/>
              <a:t>The presented approach has very high predictive performance (ranging from 96.2% to 98.7%)</a:t>
            </a:r>
          </a:p>
          <a:p>
            <a:endParaRPr lang="en-US" dirty="0" smtClean="0"/>
          </a:p>
          <a:p>
            <a:r>
              <a:rPr lang="en-US" dirty="0" smtClean="0"/>
              <a:t>Recognition rates of 100% for the majority of </a:t>
            </a:r>
            <a:r>
              <a:rPr lang="en-US" dirty="0" err="1" smtClean="0"/>
              <a:t>taxa</a:t>
            </a:r>
            <a:endParaRPr lang="en-US" dirty="0" smtClean="0"/>
          </a:p>
          <a:p>
            <a:endParaRPr lang="en-US" dirty="0" smtClean="0"/>
          </a:p>
          <a:p>
            <a:r>
              <a:rPr lang="en-US" dirty="0" smtClean="0"/>
              <a:t>Lower recognition rates are achieved for </a:t>
            </a:r>
            <a:r>
              <a:rPr lang="en-US" dirty="0" err="1" smtClean="0"/>
              <a:t>taxa</a:t>
            </a:r>
            <a:r>
              <a:rPr lang="en-US" dirty="0" smtClean="0"/>
              <a:t> that are very similar to each other and difficult to distinguish</a:t>
            </a:r>
          </a:p>
          <a:p>
            <a:pPr lvl="1"/>
            <a:r>
              <a:rPr lang="en-US" i="1" dirty="0" err="1" smtClean="0"/>
              <a:t>Eunotia</a:t>
            </a:r>
            <a:r>
              <a:rPr lang="en-US" i="1" dirty="0" smtClean="0"/>
              <a:t> diatoms </a:t>
            </a:r>
            <a:r>
              <a:rPr lang="en-US" dirty="0" smtClean="0"/>
              <a:t>(presented on image)</a:t>
            </a:r>
            <a:r>
              <a:rPr lang="en-US" i="1" dirty="0" smtClean="0"/>
              <a:t>, </a:t>
            </a:r>
            <a:r>
              <a:rPr lang="en-US" i="1" dirty="0" err="1" smtClean="0"/>
              <a:t>Fallacia</a:t>
            </a:r>
            <a:r>
              <a:rPr lang="en-US" i="1" dirty="0" smtClean="0"/>
              <a:t> diatoms </a:t>
            </a:r>
          </a:p>
          <a:p>
            <a:endParaRPr lang="en-US" i="1" dirty="0" smtClean="0"/>
          </a:p>
          <a:p>
            <a:endParaRPr lang="en-US" i="1" dirty="0" smtClean="0"/>
          </a:p>
          <a:p>
            <a:endParaRPr lang="en-US" i="1" dirty="0" smtClean="0"/>
          </a:p>
          <a:p>
            <a:r>
              <a:rPr lang="en-US" dirty="0" smtClean="0"/>
              <a:t>Our results are better than the ones obtained from human annotators (63.3% recognition rate)</a:t>
            </a:r>
            <a:endParaRPr lang="en-US" i="1" dirty="0" smtClean="0"/>
          </a:p>
          <a:p>
            <a:pPr lvl="1"/>
            <a:endParaRPr lang="en-US" i="1" dirty="0" smtClean="0"/>
          </a:p>
        </p:txBody>
      </p:sp>
      <p:pic>
        <p:nvPicPr>
          <p:cNvPr id="4" name="Picture 3" descr="Figure3.eps"/>
          <p:cNvPicPr>
            <a:picLocks noChangeAspect="1"/>
          </p:cNvPicPr>
          <p:nvPr/>
        </p:nvPicPr>
        <p:blipFill>
          <a:blip r:embed="rId2" cstate="print"/>
          <a:stretch>
            <a:fillRect/>
          </a:stretch>
        </p:blipFill>
        <p:spPr>
          <a:xfrm>
            <a:off x="1619672" y="4509120"/>
            <a:ext cx="4536504" cy="113997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Conclusion</a:t>
            </a:r>
            <a:endParaRPr lang="mk-MK" smtClean="0"/>
          </a:p>
        </p:txBody>
      </p:sp>
      <p:sp>
        <p:nvSpPr>
          <p:cNvPr id="26627" name="Content Placeholder 2"/>
          <p:cNvSpPr>
            <a:spLocks noGrp="1"/>
          </p:cNvSpPr>
          <p:nvPr>
            <p:ph idx="1"/>
          </p:nvPr>
        </p:nvSpPr>
        <p:spPr/>
        <p:txBody>
          <a:bodyPr/>
          <a:lstStyle/>
          <a:p>
            <a:r>
              <a:rPr lang="en-US" smtClean="0"/>
              <a:t>Novel approach to taxonomic identification of taxa from microscopic images</a:t>
            </a:r>
          </a:p>
          <a:p>
            <a:endParaRPr lang="en-US" smtClean="0"/>
          </a:p>
          <a:p>
            <a:r>
              <a:rPr lang="en-US" smtClean="0"/>
              <a:t>Different feature extraction approaches and hierarchical multi-label classification</a:t>
            </a:r>
          </a:p>
          <a:p>
            <a:endParaRPr lang="en-US" smtClean="0"/>
          </a:p>
          <a:p>
            <a:r>
              <a:rPr lang="en-US" smtClean="0"/>
              <a:t>Very high predictive performance - the best reported performance on this dataset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Diatom image classification (1)</a:t>
            </a:r>
            <a:endParaRPr lang="mk-MK" smtClean="0"/>
          </a:p>
        </p:txBody>
      </p:sp>
      <p:sp>
        <p:nvSpPr>
          <p:cNvPr id="7171" name="Content Placeholder 2"/>
          <p:cNvSpPr>
            <a:spLocks noGrp="1"/>
          </p:cNvSpPr>
          <p:nvPr>
            <p:ph idx="1"/>
          </p:nvPr>
        </p:nvSpPr>
        <p:spPr/>
        <p:txBody>
          <a:bodyPr/>
          <a:lstStyle/>
          <a:p>
            <a:r>
              <a:rPr lang="en-US" smtClean="0"/>
              <a:t>Diatoms: large and ecologically important group of unicellular or colonial organisms (algae)</a:t>
            </a:r>
          </a:p>
          <a:p>
            <a:r>
              <a:rPr lang="en-US" smtClean="0"/>
              <a:t>Variety of uses: water quality monitoring, paleoecology and forensics</a:t>
            </a:r>
          </a:p>
          <a:p>
            <a:endParaRPr lang="en-US" smtClean="0"/>
          </a:p>
          <a:p>
            <a:endParaRPr lang="en-US" smtClean="0"/>
          </a:p>
          <a:p>
            <a:endParaRPr lang="en-US" smtClean="0"/>
          </a:p>
          <a:p>
            <a:endParaRPr lang="en-US" smtClean="0"/>
          </a:p>
          <a:p>
            <a:endParaRPr lang="en-US" smtClean="0"/>
          </a:p>
        </p:txBody>
      </p:sp>
      <p:pic>
        <p:nvPicPr>
          <p:cNvPr id="7172" name="Picture 3" descr="Figure1.eps"/>
          <p:cNvPicPr>
            <a:picLocks noChangeAspect="1"/>
          </p:cNvPicPr>
          <p:nvPr/>
        </p:nvPicPr>
        <p:blipFill>
          <a:blip r:embed="rId2" cstate="print"/>
          <a:srcRect/>
          <a:stretch>
            <a:fillRect/>
          </a:stretch>
        </p:blipFill>
        <p:spPr bwMode="auto">
          <a:xfrm>
            <a:off x="971550" y="3284538"/>
            <a:ext cx="669607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Diatom image classification (2)</a:t>
            </a:r>
            <a:endParaRPr lang="mk-MK" smtClean="0"/>
          </a:p>
        </p:txBody>
      </p:sp>
      <p:sp>
        <p:nvSpPr>
          <p:cNvPr id="8195" name="Content Placeholder 2"/>
          <p:cNvSpPr>
            <a:spLocks noGrp="1"/>
          </p:cNvSpPr>
          <p:nvPr>
            <p:ph idx="1"/>
          </p:nvPr>
        </p:nvSpPr>
        <p:spPr/>
        <p:txBody>
          <a:bodyPr/>
          <a:lstStyle/>
          <a:p>
            <a:r>
              <a:rPr lang="en-US" smtClean="0"/>
              <a:t>200000 different diatom species, half of them still undiscovered</a:t>
            </a:r>
          </a:p>
          <a:p>
            <a:endParaRPr lang="en-US" sz="1200" smtClean="0"/>
          </a:p>
          <a:p>
            <a:r>
              <a:rPr lang="en-US" smtClean="0"/>
              <a:t>Automatic diatom classification</a:t>
            </a:r>
          </a:p>
          <a:p>
            <a:pPr lvl="1"/>
            <a:r>
              <a:rPr lang="en-US" smtClean="0"/>
              <a:t>image processing (feature extraction from images) </a:t>
            </a:r>
          </a:p>
          <a:p>
            <a:pPr lvl="1"/>
            <a:r>
              <a:rPr lang="en-US" smtClean="0"/>
              <a:t>image classification (labels and groups the images)</a:t>
            </a:r>
          </a:p>
          <a:p>
            <a:pPr lvl="1"/>
            <a:endParaRPr lang="en-US" sz="1200" smtClean="0"/>
          </a:p>
          <a:p>
            <a:r>
              <a:rPr lang="en-US" smtClean="0"/>
              <a:t>Labels can be organized in a hierarchy and an image can be labeled with more than one label</a:t>
            </a:r>
          </a:p>
          <a:p>
            <a:endParaRPr lang="en-US" sz="1200" smtClean="0"/>
          </a:p>
          <a:p>
            <a:r>
              <a:rPr lang="en-US" smtClean="0"/>
              <a:t>Predict all different levels in the hierarchy of taxonomic ranks: genus, species, variety, and form</a:t>
            </a:r>
          </a:p>
          <a:p>
            <a:endParaRPr lang="en-US" sz="1200" smtClean="0"/>
          </a:p>
          <a:p>
            <a:r>
              <a:rPr lang="en-US" smtClean="0"/>
              <a:t>Goal of the complete system: assist a taxonomist in identifying a wide range of different diatoms</a:t>
            </a:r>
            <a:endParaRPr lang="mk-MK"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Diatom image classification (3)</a:t>
            </a:r>
            <a:endParaRPr lang="mk-MK" smtClean="0"/>
          </a:p>
        </p:txBody>
      </p:sp>
      <p:sp>
        <p:nvSpPr>
          <p:cNvPr id="9219" name="Content Placeholder 2"/>
          <p:cNvSpPr>
            <a:spLocks noGrp="1"/>
          </p:cNvSpPr>
          <p:nvPr>
            <p:ph idx="1"/>
          </p:nvPr>
        </p:nvSpPr>
        <p:spPr/>
        <p:txBody>
          <a:bodyPr/>
          <a:lstStyle/>
          <a:p>
            <a:r>
              <a:rPr lang="en-US" dirty="0" smtClean="0"/>
              <a:t>Set of images with their visual descriptors and annotations</a:t>
            </a:r>
            <a:endParaRPr lang="mk-MK" dirty="0" smtClean="0"/>
          </a:p>
          <a:p>
            <a:endParaRPr lang="en-US" dirty="0" smtClean="0"/>
          </a:p>
          <a:p>
            <a:r>
              <a:rPr lang="en-US" dirty="0" smtClean="0"/>
              <a:t>Taxonomic rank with hierarchical structure</a:t>
            </a:r>
            <a:endParaRPr lang="mk-MK" dirty="0" smtClean="0"/>
          </a:p>
        </p:txBody>
      </p:sp>
      <p:pic>
        <p:nvPicPr>
          <p:cNvPr id="9220" name="Picture 3" descr="Graphic1_1.EPS"/>
          <p:cNvPicPr>
            <a:picLocks noChangeAspect="1"/>
          </p:cNvPicPr>
          <p:nvPr/>
        </p:nvPicPr>
        <p:blipFill>
          <a:blip r:embed="rId2" cstate="print"/>
          <a:srcRect/>
          <a:stretch>
            <a:fillRect/>
          </a:stretch>
        </p:blipFill>
        <p:spPr bwMode="auto">
          <a:xfrm>
            <a:off x="5004048" y="3789040"/>
            <a:ext cx="3974818" cy="2016224"/>
          </a:xfrm>
          <a:prstGeom prst="rect">
            <a:avLst/>
          </a:prstGeom>
          <a:noFill/>
          <a:ln w="9525">
            <a:noFill/>
            <a:miter lim="800000"/>
            <a:headEnd/>
            <a:tailEnd/>
          </a:ln>
        </p:spPr>
      </p:pic>
      <p:pic>
        <p:nvPicPr>
          <p:cNvPr id="5" name="Picture 322" descr="Graphic1.EPS"/>
          <p:cNvPicPr>
            <a:picLocks noChangeAspect="1"/>
          </p:cNvPicPr>
          <p:nvPr/>
        </p:nvPicPr>
        <p:blipFill>
          <a:blip r:embed="rId3" cstate="print"/>
          <a:srcRect/>
          <a:stretch>
            <a:fillRect/>
          </a:stretch>
        </p:blipFill>
        <p:spPr bwMode="auto">
          <a:xfrm>
            <a:off x="179512" y="3717653"/>
            <a:ext cx="4727440" cy="2231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Contour extraction from images</a:t>
            </a:r>
            <a:endParaRPr lang="mk-MK" smtClean="0"/>
          </a:p>
        </p:txBody>
      </p:sp>
      <p:sp>
        <p:nvSpPr>
          <p:cNvPr id="11267" name="Content Placeholder 2"/>
          <p:cNvSpPr>
            <a:spLocks noGrp="1"/>
          </p:cNvSpPr>
          <p:nvPr>
            <p:ph idx="1"/>
          </p:nvPr>
        </p:nvSpPr>
        <p:spPr/>
        <p:txBody>
          <a:bodyPr/>
          <a:lstStyle/>
          <a:p>
            <a:r>
              <a:rPr lang="en-US" dirty="0" smtClean="0"/>
              <a:t>Pre-segmentation of an image</a:t>
            </a:r>
          </a:p>
          <a:p>
            <a:pPr lvl="1"/>
            <a:r>
              <a:rPr lang="en-US" dirty="0" smtClean="0"/>
              <a:t>separate the diatom objects from dark or light debris</a:t>
            </a:r>
          </a:p>
          <a:p>
            <a:pPr lvl="1"/>
            <a:r>
              <a:rPr lang="en-US" dirty="0" smtClean="0"/>
              <a:t>identify the regions with structured objects </a:t>
            </a:r>
          </a:p>
          <a:p>
            <a:pPr lvl="1"/>
            <a:r>
              <a:rPr lang="en-US" dirty="0" smtClean="0"/>
              <a:t>merge nested regions</a:t>
            </a:r>
          </a:p>
          <a:p>
            <a:pPr lvl="1"/>
            <a:endParaRPr lang="en-US" dirty="0" smtClean="0"/>
          </a:p>
          <a:p>
            <a:r>
              <a:rPr lang="en-US" dirty="0" smtClean="0"/>
              <a:t>Edge-based </a:t>
            </a:r>
            <a:r>
              <a:rPr lang="en-US" dirty="0" err="1" smtClean="0"/>
              <a:t>thresholding</a:t>
            </a:r>
            <a:r>
              <a:rPr lang="en-US" dirty="0" smtClean="0"/>
              <a:t> for contour extraction</a:t>
            </a:r>
          </a:p>
          <a:p>
            <a:pPr lvl="1"/>
            <a:r>
              <a:rPr lang="en-US" dirty="0" smtClean="0"/>
              <a:t>locate the boundary between the objects and the background</a:t>
            </a:r>
          </a:p>
          <a:p>
            <a:pPr lvl="1"/>
            <a:r>
              <a:rPr lang="en-US" dirty="0" smtClean="0"/>
              <a:t>produce a binary (black and white) image with the diatom contours</a:t>
            </a:r>
          </a:p>
          <a:p>
            <a:pPr lvl="1"/>
            <a:endParaRPr lang="en-US" dirty="0" smtClean="0"/>
          </a:p>
          <a:p>
            <a:r>
              <a:rPr lang="en-US" dirty="0" smtClean="0"/>
              <a:t>Contour following</a:t>
            </a:r>
          </a:p>
          <a:p>
            <a:pPr lvl="1"/>
            <a:r>
              <a:rPr lang="en-US" dirty="0" smtClean="0"/>
              <a:t>trace the region borders in the binary image</a:t>
            </a:r>
            <a:endParaRPr lang="mk-MK"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Feature extraction from images</a:t>
            </a:r>
            <a:endParaRPr lang="mk-MK" smtClean="0"/>
          </a:p>
        </p:txBody>
      </p:sp>
      <p:sp>
        <p:nvSpPr>
          <p:cNvPr id="12291" name="Content Placeholder 2"/>
          <p:cNvSpPr>
            <a:spLocks noGrp="1"/>
          </p:cNvSpPr>
          <p:nvPr>
            <p:ph idx="1"/>
          </p:nvPr>
        </p:nvSpPr>
        <p:spPr/>
        <p:txBody>
          <a:bodyPr/>
          <a:lstStyle/>
          <a:p>
            <a:r>
              <a:rPr lang="en-US" smtClean="0"/>
              <a:t>Simple geometric properties </a:t>
            </a:r>
          </a:p>
          <a:p>
            <a:pPr lvl="1"/>
            <a:r>
              <a:rPr lang="en-US" smtClean="0"/>
              <a:t>length, width, size and the length-width ratio</a:t>
            </a:r>
            <a:endParaRPr lang="en-US" i="1" smtClean="0"/>
          </a:p>
          <a:p>
            <a:endParaRPr lang="en-US" i="1" smtClean="0"/>
          </a:p>
          <a:p>
            <a:r>
              <a:rPr lang="en-US" smtClean="0"/>
              <a:t>Simple shape descriptors</a:t>
            </a:r>
          </a:p>
          <a:p>
            <a:pPr lvl="1"/>
            <a:r>
              <a:rPr lang="en-US" smtClean="0"/>
              <a:t>rectangularity, triangularity, compactness, ellipticity, and circularity</a:t>
            </a:r>
          </a:p>
          <a:p>
            <a:endParaRPr lang="en-US" smtClean="0"/>
          </a:p>
          <a:p>
            <a:r>
              <a:rPr lang="en-US" smtClean="0"/>
              <a:t>Fourier descriptors</a:t>
            </a:r>
          </a:p>
          <a:p>
            <a:pPr lvl="1"/>
            <a:r>
              <a:rPr lang="en-US" smtClean="0"/>
              <a:t>30 coefficients</a:t>
            </a:r>
          </a:p>
          <a:p>
            <a:endParaRPr lang="en-US" smtClean="0"/>
          </a:p>
          <a:p>
            <a:r>
              <a:rPr lang="en-US" smtClean="0"/>
              <a:t>SIFT histograms</a:t>
            </a:r>
          </a:p>
          <a:p>
            <a:pPr lvl="1"/>
            <a:r>
              <a:rPr lang="en-US" smtClean="0"/>
              <a:t>Invariant to changes in illumination, image noise, rotation, scaling, and small changes in viewpoint</a:t>
            </a:r>
            <a:endParaRPr lang="mk-MK"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lIns="92160" tIns="46080" rIns="92160" bIns="46080"/>
          <a:lstStyle/>
          <a:p>
            <a:pPr eaLnBrk="1" hangingPunct="1"/>
            <a:r>
              <a:rPr lang="en-US" smtClean="0"/>
              <a:t>Predictive Clustering Trees (PCTs)</a:t>
            </a:r>
            <a:endParaRPr lang="mk-MK" smtClean="0"/>
          </a:p>
        </p:txBody>
      </p:sp>
      <p:sp>
        <p:nvSpPr>
          <p:cNvPr id="13315" name="Content Placeholder 2"/>
          <p:cNvSpPr>
            <a:spLocks noGrp="1"/>
          </p:cNvSpPr>
          <p:nvPr>
            <p:ph idx="1"/>
          </p:nvPr>
        </p:nvSpPr>
        <p:spPr/>
        <p:txBody>
          <a:bodyPr lIns="90000" tIns="46800" rIns="90000" bIns="46800"/>
          <a:lstStyle/>
          <a:p>
            <a:pPr eaLnBrk="1" hangingPunct="1">
              <a:spcBef>
                <a:spcPct val="0"/>
              </a:spcBef>
            </a:pPr>
            <a:r>
              <a:rPr lang="en-US" smtClean="0">
                <a:solidFill>
                  <a:srgbClr val="000000"/>
                </a:solidFill>
              </a:rPr>
              <a:t>Standard Top-Down Induction of DTs</a:t>
            </a:r>
          </a:p>
          <a:p>
            <a:pPr eaLnBrk="1" hangingPunct="1">
              <a:spcBef>
                <a:spcPct val="0"/>
              </a:spcBef>
            </a:pPr>
            <a:r>
              <a:rPr lang="en-US" smtClean="0">
                <a:solidFill>
                  <a:srgbClr val="000000"/>
                </a:solidFill>
              </a:rPr>
              <a:t>Hierarchy of clusters</a:t>
            </a:r>
          </a:p>
          <a:p>
            <a:pPr eaLnBrk="1" hangingPunct="1">
              <a:spcBef>
                <a:spcPct val="0"/>
              </a:spcBef>
            </a:pPr>
            <a:r>
              <a:rPr lang="en-US" smtClean="0">
                <a:solidFill>
                  <a:srgbClr val="000000"/>
                </a:solidFill>
              </a:rPr>
              <a:t>Distance measure: minimization of intra-cluster variance</a:t>
            </a:r>
          </a:p>
          <a:p>
            <a:pPr eaLnBrk="1" hangingPunct="1">
              <a:spcBef>
                <a:spcPct val="0"/>
              </a:spcBef>
            </a:pPr>
            <a:r>
              <a:rPr lang="en-US" smtClean="0">
                <a:solidFill>
                  <a:srgbClr val="000000"/>
                </a:solidFill>
              </a:rPr>
              <a:t>Instantiation of the variance for different tasks</a:t>
            </a:r>
          </a:p>
          <a:p>
            <a:pPr lvl="1" eaLnBrk="1" hangingPunct="1">
              <a:spcBef>
                <a:spcPct val="0"/>
              </a:spcBef>
            </a:pPr>
            <a:r>
              <a:rPr lang="en-US" smtClean="0"/>
              <a:t>Multiple targets, sequences, hierarchies</a:t>
            </a:r>
          </a:p>
        </p:txBody>
      </p:sp>
      <p:pic>
        <p:nvPicPr>
          <p:cNvPr id="13316" name="Picture 3"/>
          <p:cNvPicPr>
            <a:picLocks noChangeAspect="1" noChangeArrowheads="1"/>
          </p:cNvPicPr>
          <p:nvPr/>
        </p:nvPicPr>
        <p:blipFill>
          <a:blip r:embed="rId3" cstate="print"/>
          <a:srcRect/>
          <a:stretch>
            <a:fillRect/>
          </a:stretch>
        </p:blipFill>
        <p:spPr bwMode="auto">
          <a:xfrm>
            <a:off x="571500" y="3736975"/>
            <a:ext cx="7815263" cy="24288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eaLnBrk="1" hangingPunct="1"/>
            <a:r>
              <a:rPr lang="en-US" smtClean="0"/>
              <a:t>CLUS</a:t>
            </a:r>
            <a:endParaRPr lang="mk-MK" smtClean="0"/>
          </a:p>
        </p:txBody>
      </p:sp>
      <p:sp>
        <p:nvSpPr>
          <p:cNvPr id="14339" name="Content Placeholder 8"/>
          <p:cNvSpPr>
            <a:spLocks noGrp="1"/>
          </p:cNvSpPr>
          <p:nvPr>
            <p:ph idx="1"/>
          </p:nvPr>
        </p:nvSpPr>
        <p:spPr>
          <a:xfrm>
            <a:off x="457200" y="836613"/>
            <a:ext cx="8229600" cy="4773612"/>
          </a:xfrm>
        </p:spPr>
        <p:txBody>
          <a:bodyPr/>
          <a:lstStyle/>
          <a:p>
            <a:r>
              <a:rPr lang="en-US" smtClean="0">
                <a:solidFill>
                  <a:srgbClr val="000000"/>
                </a:solidFill>
              </a:rPr>
              <a:t>System where the PCTs framework is implemented (KULeuven &amp; JSI)</a:t>
            </a:r>
          </a:p>
          <a:p>
            <a:r>
              <a:rPr lang="en-US" smtClean="0"/>
              <a:t>Available for download at </a:t>
            </a:r>
            <a:r>
              <a:rPr lang="en-US" smtClean="0">
                <a:hlinkClick r:id="rId3"/>
              </a:rPr>
              <a:t>http://www.cs.kuleuven.be/~dtai/clus</a:t>
            </a:r>
            <a:endParaRPr lang="en-US" smtClean="0"/>
          </a:p>
          <a:p>
            <a:r>
              <a:rPr lang="en-US" smtClean="0"/>
              <a:t>The top-down induction algorithm for PCTs:</a:t>
            </a:r>
          </a:p>
          <a:p>
            <a:endParaRPr lang="en-US" smtClean="0"/>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r>
              <a:rPr lang="en-US" smtClean="0"/>
              <a:t>Selecting the tests: reduction in variance caused by partitioning the instances</a:t>
            </a:r>
            <a:endParaRPr lang="en-US" smtClean="0">
              <a:solidFill>
                <a:srgbClr val="000000"/>
              </a:solidFill>
            </a:endParaRPr>
          </a:p>
          <a:p>
            <a:endParaRPr lang="mk-MK" smtClean="0"/>
          </a:p>
        </p:txBody>
      </p:sp>
      <p:sp>
        <p:nvSpPr>
          <p:cNvPr id="14340" name="Slide Number Placeholder 1"/>
          <p:cNvSpPr>
            <a:spLocks noGrp="1"/>
          </p:cNvSpPr>
          <p:nvPr>
            <p:ph type="sldNum" sz="quarter" idx="12"/>
          </p:nvPr>
        </p:nvSpPr>
        <p:spPr>
          <a:noFill/>
        </p:spPr>
        <p:txBody>
          <a:bodyPr/>
          <a:lstStyle/>
          <a:p>
            <a:pPr>
              <a:buFont typeface="Times New Roman" pitchFamily="18" charset="0"/>
              <a:buNone/>
            </a:pPr>
            <a:fld id="{151FD287-CA63-47F4-87CD-10640DC0A6C8}" type="slidenum">
              <a:rPr lang="en-US" smtClean="0">
                <a:latin typeface="Arial" pitchFamily="34" charset="0"/>
              </a:rPr>
              <a:pPr>
                <a:buFont typeface="Times New Roman" pitchFamily="18" charset="0"/>
                <a:buNone/>
              </a:pPr>
              <a:t>9</a:t>
            </a:fld>
            <a:endParaRPr lang="en-US" smtClean="0">
              <a:latin typeface="Arial" pitchFamily="34" charset="0"/>
            </a:endParaRPr>
          </a:p>
        </p:txBody>
      </p:sp>
      <p:pic>
        <p:nvPicPr>
          <p:cNvPr id="14341" name="Picture 3"/>
          <p:cNvPicPr>
            <a:picLocks noChangeAspect="1" noChangeArrowheads="1"/>
          </p:cNvPicPr>
          <p:nvPr/>
        </p:nvPicPr>
        <p:blipFill>
          <a:blip r:embed="rId4" cstate="print"/>
          <a:srcRect/>
          <a:stretch>
            <a:fillRect/>
          </a:stretch>
        </p:blipFill>
        <p:spPr bwMode="auto">
          <a:xfrm>
            <a:off x="323850" y="2924175"/>
            <a:ext cx="3895725" cy="2924175"/>
          </a:xfrm>
          <a:prstGeom prst="rect">
            <a:avLst/>
          </a:prstGeom>
          <a:noFill/>
          <a:ln w="9525">
            <a:noFill/>
            <a:miter lim="800000"/>
            <a:headEnd/>
            <a:tailEnd/>
          </a:ln>
        </p:spPr>
      </p:pic>
      <p:pic>
        <p:nvPicPr>
          <p:cNvPr id="14342" name="Picture 4"/>
          <p:cNvPicPr>
            <a:picLocks noChangeAspect="1" noChangeArrowheads="1"/>
          </p:cNvPicPr>
          <p:nvPr/>
        </p:nvPicPr>
        <p:blipFill>
          <a:blip r:embed="rId5" cstate="print"/>
          <a:srcRect/>
          <a:stretch>
            <a:fillRect/>
          </a:stretch>
        </p:blipFill>
        <p:spPr bwMode="auto">
          <a:xfrm>
            <a:off x="4378325" y="2924175"/>
            <a:ext cx="4586288" cy="2881313"/>
          </a:xfrm>
          <a:prstGeom prst="rect">
            <a:avLst/>
          </a:prstGeom>
          <a:noFill/>
          <a:ln w="9525">
            <a:noFill/>
            <a:miter lim="800000"/>
            <a:headEnd/>
            <a:tailEnd/>
          </a:ln>
        </p:spPr>
      </p:pic>
      <p:sp>
        <p:nvSpPr>
          <p:cNvPr id="7" name="Title 1"/>
          <p:cNvSpPr txBox="1">
            <a:spLocks/>
          </p:cNvSpPr>
          <p:nvPr/>
        </p:nvSpPr>
        <p:spPr>
          <a:xfrm>
            <a:off x="457200" y="122238"/>
            <a:ext cx="7543800" cy="949325"/>
          </a:xfrm>
          <a:prstGeom prst="rect">
            <a:avLst/>
          </a:prstGeom>
        </p:spPr>
        <p:txBody>
          <a:bodyPr lIns="92160" tIns="46080" rIns="92160" bIns="46080"/>
          <a:lstStyle/>
          <a:p>
            <a:pPr>
              <a:defRPr/>
            </a:pPr>
            <a:endParaRPr lang="mk-MK" sz="3900" b="1" kern="0" dirty="0">
              <a:solidFill>
                <a:schemeClr val="tx2"/>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11498</TotalTime>
  <Words>1834</Words>
  <Application>Microsoft Office PowerPoint</Application>
  <PresentationFormat>On-screen Show (4:3)</PresentationFormat>
  <Paragraphs>654</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Network</vt:lpstr>
      <vt:lpstr>PHOTO-PAINT</vt:lpstr>
      <vt:lpstr>Equation</vt:lpstr>
      <vt:lpstr>Slide 1</vt:lpstr>
      <vt:lpstr>Outline</vt:lpstr>
      <vt:lpstr>Diatom image classification (1)</vt:lpstr>
      <vt:lpstr>Diatom image classification (2)</vt:lpstr>
      <vt:lpstr>Diatom image classification (3)</vt:lpstr>
      <vt:lpstr>Contour extraction from images</vt:lpstr>
      <vt:lpstr>Feature extraction from images</vt:lpstr>
      <vt:lpstr>Predictive Clustering Trees (PCTs)</vt:lpstr>
      <vt:lpstr>CLUS</vt:lpstr>
      <vt:lpstr>PCTs for Hierarchical Multi-Label Classification</vt:lpstr>
      <vt:lpstr>PCTs for Hierarchical Multi-Label Classification</vt:lpstr>
      <vt:lpstr>Ensemble methods</vt:lpstr>
      <vt:lpstr>Ensemble methods </vt:lpstr>
      <vt:lpstr>Ensemble methods </vt:lpstr>
      <vt:lpstr>ADIAC diatom image database</vt:lpstr>
      <vt:lpstr>Experimental design – classifier</vt:lpstr>
      <vt:lpstr>Results (1)</vt:lpstr>
      <vt:lpstr>Results (1)</vt:lpstr>
      <vt:lpstr>Comparison of the performance of the ensembles of PCTs to the performance of the approaches from H. du Buf, M. M. Bayer (Eds.), Automatic diatom identification, World Scientific Publishing, 2002, pp. 245–257 </vt:lpstr>
      <vt:lpstr>Slide 20</vt:lpstr>
      <vt:lpstr>Results (2)</vt:lpstr>
      <vt:lpstr>Conclusion</vt:lpstr>
    </vt:vector>
  </TitlesOfParts>
  <Company>IAM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Image Annotation</dc:title>
  <dc:creator>Jiayu</dc:creator>
  <cp:lastModifiedBy>Ivic Dimitrovski</cp:lastModifiedBy>
  <cp:revision>492</cp:revision>
  <dcterms:created xsi:type="dcterms:W3CDTF">2005-11-15T21:06:00Z</dcterms:created>
  <dcterms:modified xsi:type="dcterms:W3CDTF">2010-12-08T14:13:58Z</dcterms:modified>
</cp:coreProperties>
</file>